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8"/>
  </p:notesMasterIdLst>
  <p:sldIdLst>
    <p:sldId id="2147475600" r:id="rId2"/>
    <p:sldId id="268" r:id="rId3"/>
    <p:sldId id="2147475588" r:id="rId4"/>
    <p:sldId id="2147475585" r:id="rId5"/>
    <p:sldId id="2147475589" r:id="rId6"/>
    <p:sldId id="2147475592" r:id="rId7"/>
    <p:sldId id="2147475593" r:id="rId8"/>
    <p:sldId id="2147475590" r:id="rId9"/>
    <p:sldId id="2147475591" r:id="rId10"/>
    <p:sldId id="2147475594" r:id="rId11"/>
    <p:sldId id="2147475595" r:id="rId12"/>
    <p:sldId id="2147475596" r:id="rId13"/>
    <p:sldId id="2147475597" r:id="rId14"/>
    <p:sldId id="2147475599" r:id="rId15"/>
    <p:sldId id="2147475598" r:id="rId16"/>
    <p:sldId id="214747560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CFD5EA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40005-73FA-4215-887B-388F8799A849}" v="1177" dt="2025-03-05T03:22:23.2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um, Aaron" userId="498ccf3b-7827-4cd9-9a06-08335348de89" providerId="ADAL" clId="{B3840005-73FA-4215-887B-388F8799A849}"/>
    <pc:docChg chg="undo redo custSel addSld delSld modSld sldOrd">
      <pc:chgData name="Shum, Aaron" userId="498ccf3b-7827-4cd9-9a06-08335348de89" providerId="ADAL" clId="{B3840005-73FA-4215-887B-388F8799A849}" dt="2025-03-05T07:28:32.941" v="10091" actId="947"/>
      <pc:docMkLst>
        <pc:docMk/>
      </pc:docMkLst>
      <pc:sldChg chg="del">
        <pc:chgData name="Shum, Aaron" userId="498ccf3b-7827-4cd9-9a06-08335348de89" providerId="ADAL" clId="{B3840005-73FA-4215-887B-388F8799A849}" dt="2025-03-03T03:57:17.784" v="1265" actId="47"/>
        <pc:sldMkLst>
          <pc:docMk/>
          <pc:sldMk cId="2513378789" sldId="259"/>
        </pc:sldMkLst>
      </pc:sldChg>
      <pc:sldChg chg="del">
        <pc:chgData name="Shum, Aaron" userId="498ccf3b-7827-4cd9-9a06-08335348de89" providerId="ADAL" clId="{B3840005-73FA-4215-887B-388F8799A849}" dt="2025-03-03T03:57:17.784" v="1265" actId="47"/>
        <pc:sldMkLst>
          <pc:docMk/>
          <pc:sldMk cId="203167184" sldId="261"/>
        </pc:sldMkLst>
      </pc:sldChg>
      <pc:sldChg chg="del">
        <pc:chgData name="Shum, Aaron" userId="498ccf3b-7827-4cd9-9a06-08335348de89" providerId="ADAL" clId="{B3840005-73FA-4215-887B-388F8799A849}" dt="2025-03-03T06:14:32.126" v="3234" actId="47"/>
        <pc:sldMkLst>
          <pc:docMk/>
          <pc:sldMk cId="250886250" sldId="263"/>
        </pc:sldMkLst>
      </pc:sldChg>
      <pc:sldChg chg="del">
        <pc:chgData name="Shum, Aaron" userId="498ccf3b-7827-4cd9-9a06-08335348de89" providerId="ADAL" clId="{B3840005-73FA-4215-887B-388F8799A849}" dt="2025-03-03T06:14:28.719" v="3232" actId="47"/>
        <pc:sldMkLst>
          <pc:docMk/>
          <pc:sldMk cId="3773251180" sldId="264"/>
        </pc:sldMkLst>
      </pc:sldChg>
      <pc:sldChg chg="del">
        <pc:chgData name="Shum, Aaron" userId="498ccf3b-7827-4cd9-9a06-08335348de89" providerId="ADAL" clId="{B3840005-73FA-4215-887B-388F8799A849}" dt="2025-03-03T06:14:30.075" v="3233" actId="47"/>
        <pc:sldMkLst>
          <pc:docMk/>
          <pc:sldMk cId="1871633215" sldId="266"/>
        </pc:sldMkLst>
      </pc:sldChg>
      <pc:sldChg chg="add del">
        <pc:chgData name="Shum, Aaron" userId="498ccf3b-7827-4cd9-9a06-08335348de89" providerId="ADAL" clId="{B3840005-73FA-4215-887B-388F8799A849}" dt="2025-03-03T06:25:48.482" v="3395" actId="47"/>
        <pc:sldMkLst>
          <pc:docMk/>
          <pc:sldMk cId="4210695411" sldId="267"/>
        </pc:sldMkLst>
      </pc:sldChg>
      <pc:sldChg chg="addSp delSp modSp add mod">
        <pc:chgData name="Shum, Aaron" userId="498ccf3b-7827-4cd9-9a06-08335348de89" providerId="ADAL" clId="{B3840005-73FA-4215-887B-388F8799A849}" dt="2025-03-04T08:14:31.146" v="9727" actId="20577"/>
        <pc:sldMkLst>
          <pc:docMk/>
          <pc:sldMk cId="2809459266" sldId="268"/>
        </pc:sldMkLst>
        <pc:spChg chg="add mod">
          <ac:chgData name="Shum, Aaron" userId="498ccf3b-7827-4cd9-9a06-08335348de89" providerId="ADAL" clId="{B3840005-73FA-4215-887B-388F8799A849}" dt="2025-03-04T08:14:31.146" v="9727" actId="20577"/>
          <ac:spMkLst>
            <pc:docMk/>
            <pc:sldMk cId="2809459266" sldId="268"/>
            <ac:spMk id="5" creationId="{816728CC-AABE-BD43-5B09-9ED58D4C8681}"/>
          </ac:spMkLst>
        </pc:spChg>
      </pc:sldChg>
      <pc:sldChg chg="addSp delSp modSp new del mod">
        <pc:chgData name="Shum, Aaron" userId="498ccf3b-7827-4cd9-9a06-08335348de89" providerId="ADAL" clId="{B3840005-73FA-4215-887B-388F8799A849}" dt="2025-03-03T03:57:06.834" v="1263" actId="47"/>
        <pc:sldMkLst>
          <pc:docMk/>
          <pc:sldMk cId="4207409033" sldId="269"/>
        </pc:sldMkLst>
      </pc:sldChg>
      <pc:sldChg chg="add del">
        <pc:chgData name="Shum, Aaron" userId="498ccf3b-7827-4cd9-9a06-08335348de89" providerId="ADAL" clId="{B3840005-73FA-4215-887B-388F8799A849}" dt="2025-03-05T03:23:11.854" v="9947" actId="47"/>
        <pc:sldMkLst>
          <pc:docMk/>
          <pc:sldMk cId="3609393543" sldId="350"/>
        </pc:sldMkLst>
      </pc:sldChg>
      <pc:sldChg chg="modSp add del mod">
        <pc:chgData name="Shum, Aaron" userId="498ccf3b-7827-4cd9-9a06-08335348de89" providerId="ADAL" clId="{B3840005-73FA-4215-887B-388F8799A849}" dt="2025-03-03T05:59:17.754" v="2370" actId="47"/>
        <pc:sldMkLst>
          <pc:docMk/>
          <pc:sldMk cId="2508253666" sldId="361"/>
        </pc:sldMkLst>
      </pc:sldChg>
      <pc:sldChg chg="modSp add del mod ord">
        <pc:chgData name="Shum, Aaron" userId="498ccf3b-7827-4cd9-9a06-08335348de89" providerId="ADAL" clId="{B3840005-73FA-4215-887B-388F8799A849}" dt="2025-03-03T05:57:35.066" v="2342" actId="47"/>
        <pc:sldMkLst>
          <pc:docMk/>
          <pc:sldMk cId="3248347692" sldId="365"/>
        </pc:sldMkLst>
      </pc:sldChg>
      <pc:sldChg chg="modSp add del mod">
        <pc:chgData name="Shum, Aaron" userId="498ccf3b-7827-4cd9-9a06-08335348de89" providerId="ADAL" clId="{B3840005-73FA-4215-887B-388F8799A849}" dt="2025-03-03T07:04:39.753" v="5092" actId="47"/>
        <pc:sldMkLst>
          <pc:docMk/>
          <pc:sldMk cId="1471100378" sldId="2147475581"/>
        </pc:sldMkLst>
      </pc:sldChg>
      <pc:sldChg chg="modSp add del mod">
        <pc:chgData name="Shum, Aaron" userId="498ccf3b-7827-4cd9-9a06-08335348de89" providerId="ADAL" clId="{B3840005-73FA-4215-887B-388F8799A849}" dt="2025-03-03T06:59:26.664" v="4881" actId="47"/>
        <pc:sldMkLst>
          <pc:docMk/>
          <pc:sldMk cId="939035202" sldId="2147475582"/>
        </pc:sldMkLst>
      </pc:sldChg>
      <pc:sldChg chg="delSp modSp add del mod">
        <pc:chgData name="Shum, Aaron" userId="498ccf3b-7827-4cd9-9a06-08335348de89" providerId="ADAL" clId="{B3840005-73FA-4215-887B-388F8799A849}" dt="2025-03-03T05:45:09.454" v="1955" actId="47"/>
        <pc:sldMkLst>
          <pc:docMk/>
          <pc:sldMk cId="785774230" sldId="2147475583"/>
        </pc:sldMkLst>
      </pc:sldChg>
      <pc:sldChg chg="delSp modSp add del mod">
        <pc:chgData name="Shum, Aaron" userId="498ccf3b-7827-4cd9-9a06-08335348de89" providerId="ADAL" clId="{B3840005-73FA-4215-887B-388F8799A849}" dt="2025-03-03T03:57:14.372" v="1264" actId="47"/>
        <pc:sldMkLst>
          <pc:docMk/>
          <pc:sldMk cId="3029430489" sldId="2147475584"/>
        </pc:sldMkLst>
      </pc:sldChg>
      <pc:sldChg chg="addSp delSp modSp new mod">
        <pc:chgData name="Shum, Aaron" userId="498ccf3b-7827-4cd9-9a06-08335348de89" providerId="ADAL" clId="{B3840005-73FA-4215-887B-388F8799A849}" dt="2025-03-05T03:18:20.468" v="9934" actId="1038"/>
        <pc:sldMkLst>
          <pc:docMk/>
          <pc:sldMk cId="812110375" sldId="2147475585"/>
        </pc:sldMkLst>
        <pc:spChg chg="add del mod">
          <ac:chgData name="Shum, Aaron" userId="498ccf3b-7827-4cd9-9a06-08335348de89" providerId="ADAL" clId="{B3840005-73FA-4215-887B-388F8799A849}" dt="2025-03-05T03:14:44.995" v="9896" actId="478"/>
          <ac:spMkLst>
            <pc:docMk/>
            <pc:sldMk cId="812110375" sldId="2147475585"/>
            <ac:spMk id="6" creationId="{9ED76EF1-079D-64A9-8B5F-09EAD80358E5}"/>
          </ac:spMkLst>
        </pc:spChg>
        <pc:spChg chg="add mod">
          <ac:chgData name="Shum, Aaron" userId="498ccf3b-7827-4cd9-9a06-08335348de89" providerId="ADAL" clId="{B3840005-73FA-4215-887B-388F8799A849}" dt="2025-03-05T03:18:20.468" v="9934" actId="1038"/>
          <ac:spMkLst>
            <pc:docMk/>
            <pc:sldMk cId="812110375" sldId="2147475585"/>
            <ac:spMk id="14" creationId="{D9218B51-51E4-B136-DF51-5D65CCB91CF0}"/>
          </ac:spMkLst>
        </pc:spChg>
        <pc:spChg chg="add mod">
          <ac:chgData name="Shum, Aaron" userId="498ccf3b-7827-4cd9-9a06-08335348de89" providerId="ADAL" clId="{B3840005-73FA-4215-887B-388F8799A849}" dt="2025-03-04T06:59:01.032" v="9465" actId="1036"/>
          <ac:spMkLst>
            <pc:docMk/>
            <pc:sldMk cId="812110375" sldId="2147475585"/>
            <ac:spMk id="387" creationId="{55A4F0C6-4041-33AE-AD31-13B94463C886}"/>
          </ac:spMkLst>
        </pc:spChg>
        <pc:spChg chg="add mod">
          <ac:chgData name="Shum, Aaron" userId="498ccf3b-7827-4cd9-9a06-08335348de89" providerId="ADAL" clId="{B3840005-73FA-4215-887B-388F8799A849}" dt="2025-03-04T06:59:01.032" v="9465" actId="1036"/>
          <ac:spMkLst>
            <pc:docMk/>
            <pc:sldMk cId="812110375" sldId="2147475585"/>
            <ac:spMk id="388" creationId="{D322EADC-8724-EEA2-9145-1D8019227662}"/>
          </ac:spMkLst>
        </pc:spChg>
        <pc:spChg chg="add mod">
          <ac:chgData name="Shum, Aaron" userId="498ccf3b-7827-4cd9-9a06-08335348de89" providerId="ADAL" clId="{B3840005-73FA-4215-887B-388F8799A849}" dt="2025-03-03T06:10:50.023" v="3111" actId="1036"/>
          <ac:spMkLst>
            <pc:docMk/>
            <pc:sldMk cId="812110375" sldId="2147475585"/>
            <ac:spMk id="393" creationId="{034BF907-B31D-9F31-6A71-74696590C840}"/>
          </ac:spMkLst>
        </pc:spChg>
        <pc:spChg chg="add mod">
          <ac:chgData name="Shum, Aaron" userId="498ccf3b-7827-4cd9-9a06-08335348de89" providerId="ADAL" clId="{B3840005-73FA-4215-887B-388F8799A849}" dt="2025-03-04T09:05:43.831" v="9789" actId="1076"/>
          <ac:spMkLst>
            <pc:docMk/>
            <pc:sldMk cId="812110375" sldId="2147475585"/>
            <ac:spMk id="394" creationId="{1178365E-9AC2-3D7C-CEEC-7EBA36BD7D3F}"/>
          </ac:spMkLst>
        </pc:spChg>
        <pc:spChg chg="add mod">
          <ac:chgData name="Shum, Aaron" userId="498ccf3b-7827-4cd9-9a06-08335348de89" providerId="ADAL" clId="{B3840005-73FA-4215-887B-388F8799A849}" dt="2025-03-04T09:05:38.520" v="9788" actId="1076"/>
          <ac:spMkLst>
            <pc:docMk/>
            <pc:sldMk cId="812110375" sldId="2147475585"/>
            <ac:spMk id="395" creationId="{E9E16811-D304-BAC8-85FE-7CDBC7604DAD}"/>
          </ac:spMkLst>
        </pc:spChg>
        <pc:spChg chg="add mod">
          <ac:chgData name="Shum, Aaron" userId="498ccf3b-7827-4cd9-9a06-08335348de89" providerId="ADAL" clId="{B3840005-73FA-4215-887B-388F8799A849}" dt="2025-03-04T09:05:56.901" v="9790" actId="1076"/>
          <ac:spMkLst>
            <pc:docMk/>
            <pc:sldMk cId="812110375" sldId="2147475585"/>
            <ac:spMk id="396" creationId="{E90E6830-4B3D-2549-2440-4EC3B8E9BC9B}"/>
          </ac:spMkLst>
        </pc:spChg>
        <pc:spChg chg="add mod">
          <ac:chgData name="Shum, Aaron" userId="498ccf3b-7827-4cd9-9a06-08335348de89" providerId="ADAL" clId="{B3840005-73FA-4215-887B-388F8799A849}" dt="2025-03-03T06:10:50.023" v="3111" actId="1036"/>
          <ac:spMkLst>
            <pc:docMk/>
            <pc:sldMk cId="812110375" sldId="2147475585"/>
            <ac:spMk id="397" creationId="{39173D03-7C50-F24F-6200-F63CFACEC1F8}"/>
          </ac:spMkLst>
        </pc:spChg>
        <pc:spChg chg="add mod">
          <ac:chgData name="Shum, Aaron" userId="498ccf3b-7827-4cd9-9a06-08335348de89" providerId="ADAL" clId="{B3840005-73FA-4215-887B-388F8799A849}" dt="2025-03-03T06:10:50.023" v="3111" actId="1036"/>
          <ac:spMkLst>
            <pc:docMk/>
            <pc:sldMk cId="812110375" sldId="2147475585"/>
            <ac:spMk id="398" creationId="{8EB1C517-4FA9-11C0-CF5C-E2BDFA6F8393}"/>
          </ac:spMkLst>
        </pc:spChg>
        <pc:spChg chg="add mod">
          <ac:chgData name="Shum, Aaron" userId="498ccf3b-7827-4cd9-9a06-08335348de89" providerId="ADAL" clId="{B3840005-73FA-4215-887B-388F8799A849}" dt="2025-03-03T06:10:50.023" v="3111" actId="1036"/>
          <ac:spMkLst>
            <pc:docMk/>
            <pc:sldMk cId="812110375" sldId="2147475585"/>
            <ac:spMk id="399" creationId="{324A0FF5-B007-2171-04CE-B4EB8A0A1E15}"/>
          </ac:spMkLst>
        </pc:spChg>
        <pc:spChg chg="add mod">
          <ac:chgData name="Shum, Aaron" userId="498ccf3b-7827-4cd9-9a06-08335348de89" providerId="ADAL" clId="{B3840005-73FA-4215-887B-388F8799A849}" dt="2025-03-03T06:08:45.128" v="3040" actId="1036"/>
          <ac:spMkLst>
            <pc:docMk/>
            <pc:sldMk cId="812110375" sldId="2147475585"/>
            <ac:spMk id="400" creationId="{FCD73592-F45E-96FD-DC33-79F0E059BFF4}"/>
          </ac:spMkLst>
        </pc:spChg>
        <pc:spChg chg="add mod">
          <ac:chgData name="Shum, Aaron" userId="498ccf3b-7827-4cd9-9a06-08335348de89" providerId="ADAL" clId="{B3840005-73FA-4215-887B-388F8799A849}" dt="2025-03-03T06:13:14.306" v="3170" actId="1036"/>
          <ac:spMkLst>
            <pc:docMk/>
            <pc:sldMk cId="812110375" sldId="2147475585"/>
            <ac:spMk id="401" creationId="{76AF4313-76D1-09E7-B984-EE37DF22D6AE}"/>
          </ac:spMkLst>
        </pc:spChg>
        <pc:spChg chg="add mod">
          <ac:chgData name="Shum, Aaron" userId="498ccf3b-7827-4cd9-9a06-08335348de89" providerId="ADAL" clId="{B3840005-73FA-4215-887B-388F8799A849}" dt="2025-03-04T09:07:29.189" v="9822" actId="14100"/>
          <ac:spMkLst>
            <pc:docMk/>
            <pc:sldMk cId="812110375" sldId="2147475585"/>
            <ac:spMk id="402" creationId="{54053407-402E-01CD-59D2-0E4E7FFA063A}"/>
          </ac:spMkLst>
        </pc:spChg>
        <pc:spChg chg="add mod">
          <ac:chgData name="Shum, Aaron" userId="498ccf3b-7827-4cd9-9a06-08335348de89" providerId="ADAL" clId="{B3840005-73FA-4215-887B-388F8799A849}" dt="2025-03-03T06:13:37.693" v="3178" actId="1036"/>
          <ac:spMkLst>
            <pc:docMk/>
            <pc:sldMk cId="812110375" sldId="2147475585"/>
            <ac:spMk id="410" creationId="{38B23BFC-ED75-AD8A-860A-E6BA0A3FF487}"/>
          </ac:spMkLst>
        </pc:spChg>
        <pc:spChg chg="add mod">
          <ac:chgData name="Shum, Aaron" userId="498ccf3b-7827-4cd9-9a06-08335348de89" providerId="ADAL" clId="{B3840005-73FA-4215-887B-388F8799A849}" dt="2025-03-03T06:10:23.449" v="3092" actId="1036"/>
          <ac:spMkLst>
            <pc:docMk/>
            <pc:sldMk cId="812110375" sldId="2147475585"/>
            <ac:spMk id="431" creationId="{CEA05F63-A348-2CFF-AFA0-572A56EF35E8}"/>
          </ac:spMkLst>
        </pc:spChg>
        <pc:grpChg chg="add mod">
          <ac:chgData name="Shum, Aaron" userId="498ccf3b-7827-4cd9-9a06-08335348de89" providerId="ADAL" clId="{B3840005-73FA-4215-887B-388F8799A849}" dt="2025-03-05T03:15:35.280" v="9903" actId="164"/>
          <ac:grpSpMkLst>
            <pc:docMk/>
            <pc:sldMk cId="812110375" sldId="2147475585"/>
            <ac:grpSpMk id="13" creationId="{249952B8-7ED4-9A39-6C65-A2AFB2B527F2}"/>
          </ac:grpSpMkLst>
        </pc:grpChg>
        <pc:grpChg chg="add mod">
          <ac:chgData name="Shum, Aaron" userId="498ccf3b-7827-4cd9-9a06-08335348de89" providerId="ADAL" clId="{B3840005-73FA-4215-887B-388F8799A849}" dt="2025-03-03T06:07:04.081" v="2860" actId="14100"/>
          <ac:grpSpMkLst>
            <pc:docMk/>
            <pc:sldMk cId="812110375" sldId="2147475585"/>
            <ac:grpSpMk id="146" creationId="{BB4EC891-A3E1-B817-FD00-5C0FDB6A86BF}"/>
          </ac:grpSpMkLst>
        </pc:grpChg>
        <pc:grpChg chg="add mod">
          <ac:chgData name="Shum, Aaron" userId="498ccf3b-7827-4cd9-9a06-08335348de89" providerId="ADAL" clId="{B3840005-73FA-4215-887B-388F8799A849}" dt="2025-03-03T06:07:04.081" v="2860" actId="14100"/>
          <ac:grpSpMkLst>
            <pc:docMk/>
            <pc:sldMk cId="812110375" sldId="2147475585"/>
            <ac:grpSpMk id="147" creationId="{23A9D5F5-E062-AA7A-77B4-C6FEA6CBD78A}"/>
          </ac:grpSpMkLst>
        </pc:grpChg>
        <pc:grpChg chg="add mod">
          <ac:chgData name="Shum, Aaron" userId="498ccf3b-7827-4cd9-9a06-08335348de89" providerId="ADAL" clId="{B3840005-73FA-4215-887B-388F8799A849}" dt="2025-03-03T05:51:08.881" v="2172" actId="1037"/>
          <ac:grpSpMkLst>
            <pc:docMk/>
            <pc:sldMk cId="812110375" sldId="2147475585"/>
            <ac:grpSpMk id="149" creationId="{35A89D77-DA8B-2C13-1BF9-CA827E97E43C}"/>
          </ac:grpSpMkLst>
        </pc:grpChg>
        <pc:grpChg chg="add mod">
          <ac:chgData name="Shum, Aaron" userId="498ccf3b-7827-4cd9-9a06-08335348de89" providerId="ADAL" clId="{B3840005-73FA-4215-887B-388F8799A849}" dt="2025-03-03T06:07:04.081" v="2860" actId="14100"/>
          <ac:grpSpMkLst>
            <pc:docMk/>
            <pc:sldMk cId="812110375" sldId="2147475585"/>
            <ac:grpSpMk id="151" creationId="{14A20D7D-7185-271B-7699-D9ACEF8AC335}"/>
          </ac:grpSpMkLst>
        </pc:grpChg>
        <pc:grpChg chg="add mod">
          <ac:chgData name="Shum, Aaron" userId="498ccf3b-7827-4cd9-9a06-08335348de89" providerId="ADAL" clId="{B3840005-73FA-4215-887B-388F8799A849}" dt="2025-03-03T06:07:04.081" v="2860" actId="14100"/>
          <ac:grpSpMkLst>
            <pc:docMk/>
            <pc:sldMk cId="812110375" sldId="2147475585"/>
            <ac:grpSpMk id="152" creationId="{E4DD4BDF-3BDE-61F0-2F6B-EE86CA017D04}"/>
          </ac:grpSpMkLst>
        </pc:grpChg>
        <pc:grpChg chg="add mod">
          <ac:chgData name="Shum, Aaron" userId="498ccf3b-7827-4cd9-9a06-08335348de89" providerId="ADAL" clId="{B3840005-73FA-4215-887B-388F8799A849}" dt="2025-03-03T03:53:20.537" v="1050" actId="1037"/>
          <ac:grpSpMkLst>
            <pc:docMk/>
            <pc:sldMk cId="812110375" sldId="2147475585"/>
            <ac:grpSpMk id="153" creationId="{950C574E-3862-9E54-1F4F-A008A8E9B402}"/>
          </ac:grpSpMkLst>
        </pc:grpChg>
        <pc:grpChg chg="add mod">
          <ac:chgData name="Shum, Aaron" userId="498ccf3b-7827-4cd9-9a06-08335348de89" providerId="ADAL" clId="{B3840005-73FA-4215-887B-388F8799A849}" dt="2025-03-04T09:05:31.024" v="9787" actId="1038"/>
          <ac:grpSpMkLst>
            <pc:docMk/>
            <pc:sldMk cId="812110375" sldId="2147475585"/>
            <ac:grpSpMk id="390" creationId="{8D9D9FD2-9ED3-0A08-32C1-2DE2A779DB72}"/>
          </ac:grpSpMkLst>
        </pc:grpChg>
        <pc:picChg chg="add mod">
          <ac:chgData name="Shum, Aaron" userId="498ccf3b-7827-4cd9-9a06-08335348de89" providerId="ADAL" clId="{B3840005-73FA-4215-887B-388F8799A849}" dt="2025-03-03T06:13:51.256" v="3190" actId="1036"/>
          <ac:picMkLst>
            <pc:docMk/>
            <pc:sldMk cId="812110375" sldId="2147475585"/>
            <ac:picMk id="11" creationId="{C15EEBDB-C96A-B174-9BCC-156C20E152CC}"/>
          </ac:picMkLst>
        </pc:picChg>
        <pc:picChg chg="add mod">
          <ac:chgData name="Shum, Aaron" userId="498ccf3b-7827-4cd9-9a06-08335348de89" providerId="ADAL" clId="{B3840005-73FA-4215-887B-388F8799A849}" dt="2025-03-05T03:15:45.522" v="9908" actId="1037"/>
          <ac:picMkLst>
            <pc:docMk/>
            <pc:sldMk cId="812110375" sldId="2147475585"/>
            <ac:picMk id="12" creationId="{78D7CADE-F8D6-CEF0-6574-5B6DF3BE44C4}"/>
          </ac:picMkLst>
        </pc:picChg>
        <pc:picChg chg="mod">
          <ac:chgData name="Shum, Aaron" userId="498ccf3b-7827-4cd9-9a06-08335348de89" providerId="ADAL" clId="{B3840005-73FA-4215-887B-388F8799A849}" dt="2025-03-03T03:53:57.304" v="1078" actId="1035"/>
          <ac:picMkLst>
            <pc:docMk/>
            <pc:sldMk cId="812110375" sldId="2147475585"/>
            <ac:picMk id="76" creationId="{C12E803A-80E7-BBAB-C15A-ADD1852C8549}"/>
          </ac:picMkLst>
        </pc:picChg>
        <pc:picChg chg="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84" creationId="{F112E6CC-5DD3-60C9-3EA6-F20B8F29F841}"/>
          </ac:picMkLst>
        </pc:picChg>
        <pc:picChg chg="add mod">
          <ac:chgData name="Shum, Aaron" userId="498ccf3b-7827-4cd9-9a06-08335348de89" providerId="ADAL" clId="{B3840005-73FA-4215-887B-388F8799A849}" dt="2025-03-03T06:08:45.128" v="3040" actId="1036"/>
          <ac:picMkLst>
            <pc:docMk/>
            <pc:sldMk cId="812110375" sldId="2147475585"/>
            <ac:picMk id="99" creationId="{551580E4-EE31-FD3C-0BB6-B461ECEA842E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13" creationId="{5F770AAA-BB6A-0763-10C3-D8EBA5798CC1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15" creationId="{39F485A2-4DA0-7DFF-8B13-B49FC8E2B056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24" creationId="{5A2EC941-E56B-2896-69AC-F1F0C47DBCE0}"/>
          </ac:picMkLst>
        </pc:picChg>
        <pc:picChg chg="add del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30" creationId="{71A54ED3-7CD1-13D8-B291-3EAB26306212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32" creationId="{605712AD-C5FC-00B6-57D9-CC8EAB1A2D8A}"/>
          </ac:picMkLst>
        </pc:picChg>
        <pc:picChg chg="add mod ord">
          <ac:chgData name="Shum, Aaron" userId="498ccf3b-7827-4cd9-9a06-08335348de89" providerId="ADAL" clId="{B3840005-73FA-4215-887B-388F8799A849}" dt="2025-03-03T04:01:10.003" v="1411" actId="164"/>
          <ac:picMkLst>
            <pc:docMk/>
            <pc:sldMk cId="812110375" sldId="2147475585"/>
            <ac:picMk id="145" creationId="{426FDD3B-72A6-AAE6-7DCF-0CFAEED5EA39}"/>
          </ac:picMkLst>
        </pc:picChg>
        <pc:picChg chg="add mod">
          <ac:chgData name="Shum, Aaron" userId="498ccf3b-7827-4cd9-9a06-08335348de89" providerId="ADAL" clId="{B3840005-73FA-4215-887B-388F8799A849}" dt="2025-03-03T03:43:27.780" v="654" actId="164"/>
          <ac:picMkLst>
            <pc:docMk/>
            <pc:sldMk cId="812110375" sldId="2147475585"/>
            <ac:picMk id="168" creationId="{BC12A94B-7C1F-4AA4-E1B4-8E39DAA2D8F6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69" creationId="{87A9BD65-8BB6-8E69-3C65-B66CD301AB54}"/>
          </ac:picMkLst>
        </pc:picChg>
        <pc:picChg chg="add mod">
          <ac:chgData name="Shum, Aaron" userId="498ccf3b-7827-4cd9-9a06-08335348de89" providerId="ADAL" clId="{B3840005-73FA-4215-887B-388F8799A849}" dt="2025-03-03T03:54:07.017" v="1080" actId="14100"/>
          <ac:picMkLst>
            <pc:docMk/>
            <pc:sldMk cId="812110375" sldId="2147475585"/>
            <ac:picMk id="188" creationId="{F3DD105C-F8AF-358F-8404-5FD72651C4E6}"/>
          </ac:picMkLst>
        </pc:picChg>
        <pc:picChg chg="add mod">
          <ac:chgData name="Shum, Aaron" userId="498ccf3b-7827-4cd9-9a06-08335348de89" providerId="ADAL" clId="{B3840005-73FA-4215-887B-388F8799A849}" dt="2025-03-03T03:54:57.300" v="1147" actId="1035"/>
          <ac:picMkLst>
            <pc:docMk/>
            <pc:sldMk cId="812110375" sldId="2147475585"/>
            <ac:picMk id="189" creationId="{89258FB6-2717-163B-BBCA-8A73F2274D09}"/>
          </ac:picMkLst>
        </pc:picChg>
        <pc:picChg chg="add mod">
          <ac:chgData name="Shum, Aaron" userId="498ccf3b-7827-4cd9-9a06-08335348de89" providerId="ADAL" clId="{B3840005-73FA-4215-887B-388F8799A849}" dt="2025-03-03T06:08:45.128" v="3040" actId="1036"/>
          <ac:picMkLst>
            <pc:docMk/>
            <pc:sldMk cId="812110375" sldId="2147475585"/>
            <ac:picMk id="198" creationId="{5BDEFCC7-14B3-5FB5-1166-C27CBDA8CA6E}"/>
          </ac:picMkLst>
        </pc:picChg>
        <pc:picChg chg="add mod">
          <ac:chgData name="Shum, Aaron" userId="498ccf3b-7827-4cd9-9a06-08335348de89" providerId="ADAL" clId="{B3840005-73FA-4215-887B-388F8799A849}" dt="2025-03-03T03:43:31.031" v="655" actId="164"/>
          <ac:picMkLst>
            <pc:docMk/>
            <pc:sldMk cId="812110375" sldId="2147475585"/>
            <ac:picMk id="199" creationId="{8112EED6-94FB-41C9-C992-CE2A25AEF29C}"/>
          </ac:picMkLst>
        </pc:picChg>
        <pc:picChg chg="add mod">
          <ac:chgData name="Shum, Aaron" userId="498ccf3b-7827-4cd9-9a06-08335348de89" providerId="ADAL" clId="{B3840005-73FA-4215-887B-388F8799A849}" dt="2025-03-03T06:13:34.115" v="3175" actId="14100"/>
          <ac:picMkLst>
            <pc:docMk/>
            <pc:sldMk cId="812110375" sldId="2147475585"/>
            <ac:picMk id="210" creationId="{3827C4EB-8D2F-0E47-9CD3-05036B49914C}"/>
          </ac:picMkLst>
        </pc:picChg>
        <pc:picChg chg="add mod">
          <ac:chgData name="Shum, Aaron" userId="498ccf3b-7827-4cd9-9a06-08335348de89" providerId="ADAL" clId="{B3840005-73FA-4215-887B-388F8799A849}" dt="2025-03-03T06:13:03.322" v="3165" actId="14100"/>
          <ac:picMkLst>
            <pc:docMk/>
            <pc:sldMk cId="812110375" sldId="2147475585"/>
            <ac:picMk id="227" creationId="{ADA5FEB2-6B38-5491-654D-187390358755}"/>
          </ac:picMkLst>
        </pc:picChg>
        <pc:picChg chg="add mod">
          <ac:chgData name="Shum, Aaron" userId="498ccf3b-7827-4cd9-9a06-08335348de89" providerId="ADAL" clId="{B3840005-73FA-4215-887B-388F8799A849}" dt="2025-03-05T03:15:35.280" v="9903" actId="164"/>
          <ac:picMkLst>
            <pc:docMk/>
            <pc:sldMk cId="812110375" sldId="2147475585"/>
            <ac:picMk id="255" creationId="{26206877-3257-A992-D64C-FFB9A4C19999}"/>
          </ac:picMkLst>
        </pc:picChg>
        <pc:picChg chg="add mod">
          <ac:chgData name="Shum, Aaron" userId="498ccf3b-7827-4cd9-9a06-08335348de89" providerId="ADAL" clId="{B3840005-73FA-4215-887B-388F8799A849}" dt="2025-03-03T04:01:10.003" v="1411" actId="164"/>
          <ac:picMkLst>
            <pc:docMk/>
            <pc:sldMk cId="812110375" sldId="2147475585"/>
            <ac:picMk id="389" creationId="{D0BD9F99-84FD-88F0-9AF5-4445355DC21C}"/>
          </ac:picMkLst>
        </pc:picChg>
        <pc:cxnChg chg="add mod">
          <ac:chgData name="Shum, Aaron" userId="498ccf3b-7827-4cd9-9a06-08335348de89" providerId="ADAL" clId="{B3840005-73FA-4215-887B-388F8799A849}" dt="2025-03-05T03:14:51.452" v="9897" actId="14100"/>
          <ac:cxnSpMkLst>
            <pc:docMk/>
            <pc:sldMk cId="812110375" sldId="2147475585"/>
            <ac:cxnSpMk id="2" creationId="{D4794807-80F2-3F1D-392D-935F6DA99B35}"/>
          </ac:cxnSpMkLst>
        </pc:cxnChg>
        <pc:cxnChg chg="add mod">
          <ac:chgData name="Shum, Aaron" userId="498ccf3b-7827-4cd9-9a06-08335348de89" providerId="ADAL" clId="{B3840005-73FA-4215-887B-388F8799A849}" dt="2025-03-05T03:14:59.996" v="9900" actId="14100"/>
          <ac:cxnSpMkLst>
            <pc:docMk/>
            <pc:sldMk cId="812110375" sldId="2147475585"/>
            <ac:cxnSpMk id="8" creationId="{C468432B-90EA-BA23-A13D-D50EE7CB213D}"/>
          </ac:cxnSpMkLst>
        </pc:cxnChg>
        <pc:cxnChg chg="add mod">
          <ac:chgData name="Shum, Aaron" userId="498ccf3b-7827-4cd9-9a06-08335348de89" providerId="ADAL" clId="{B3840005-73FA-4215-887B-388F8799A849}" dt="2025-03-03T05:51:02.637" v="2156" actId="1036"/>
          <ac:cxnSpMkLst>
            <pc:docMk/>
            <pc:sldMk cId="812110375" sldId="2147475585"/>
            <ac:cxnSpMk id="118" creationId="{30B4CB6C-793C-EE6D-1DF9-C120DF39F4C6}"/>
          </ac:cxnSpMkLst>
        </pc:cxnChg>
        <pc:cxnChg chg="add mod">
          <ac:chgData name="Shum, Aaron" userId="498ccf3b-7827-4cd9-9a06-08335348de89" providerId="ADAL" clId="{B3840005-73FA-4215-887B-388F8799A849}" dt="2025-03-04T09:05:31.024" v="9787" actId="1038"/>
          <ac:cxnSpMkLst>
            <pc:docMk/>
            <pc:sldMk cId="812110375" sldId="2147475585"/>
            <ac:cxnSpMk id="125" creationId="{B464E494-3EB2-EC27-7132-0FC71958E414}"/>
          </ac:cxnSpMkLst>
        </pc:cxnChg>
        <pc:cxnChg chg="add mod">
          <ac:chgData name="Shum, Aaron" userId="498ccf3b-7827-4cd9-9a06-08335348de89" providerId="ADAL" clId="{B3840005-73FA-4215-887B-388F8799A849}" dt="2025-03-03T05:51:02.637" v="2156" actId="1036"/>
          <ac:cxnSpMkLst>
            <pc:docMk/>
            <pc:sldMk cId="812110375" sldId="2147475585"/>
            <ac:cxnSpMk id="138" creationId="{BC75CD60-B0E8-056B-656A-4D1EF48AF663}"/>
          </ac:cxnSpMkLst>
        </pc:cxnChg>
        <pc:cxnChg chg="add mod">
          <ac:chgData name="Shum, Aaron" userId="498ccf3b-7827-4cd9-9a06-08335348de89" providerId="ADAL" clId="{B3840005-73FA-4215-887B-388F8799A849}" dt="2025-03-04T09:05:31.024" v="9787" actId="1038"/>
          <ac:cxnSpMkLst>
            <pc:docMk/>
            <pc:sldMk cId="812110375" sldId="2147475585"/>
            <ac:cxnSpMk id="148" creationId="{46A2A150-4087-AB85-AEF4-2FC121688B39}"/>
          </ac:cxnSpMkLst>
        </pc:cxnChg>
        <pc:cxnChg chg="add mod">
          <ac:chgData name="Shum, Aaron" userId="498ccf3b-7827-4cd9-9a06-08335348de89" providerId="ADAL" clId="{B3840005-73FA-4215-887B-388F8799A849}" dt="2025-03-03T03:53:20.537" v="1050" actId="1037"/>
          <ac:cxnSpMkLst>
            <pc:docMk/>
            <pc:sldMk cId="812110375" sldId="2147475585"/>
            <ac:cxnSpMk id="173" creationId="{4056E580-0094-7610-6835-D96D459A4200}"/>
          </ac:cxnSpMkLst>
        </pc:cxnChg>
        <pc:cxnChg chg="add mod">
          <ac:chgData name="Shum, Aaron" userId="498ccf3b-7827-4cd9-9a06-08335348de89" providerId="ADAL" clId="{B3840005-73FA-4215-887B-388F8799A849}" dt="2025-03-03T03:53:20.537" v="1050" actId="1037"/>
          <ac:cxnSpMkLst>
            <pc:docMk/>
            <pc:sldMk cId="812110375" sldId="2147475585"/>
            <ac:cxnSpMk id="191" creationId="{3D2AADDD-311A-580B-6750-0A66C5C47F80}"/>
          </ac:cxnSpMkLst>
        </pc:cxnChg>
        <pc:cxnChg chg="add mod">
          <ac:chgData name="Shum, Aaron" userId="498ccf3b-7827-4cd9-9a06-08335348de89" providerId="ADAL" clId="{B3840005-73FA-4215-887B-388F8799A849}" dt="2025-03-03T06:07:36.147" v="2884" actId="1036"/>
          <ac:cxnSpMkLst>
            <pc:docMk/>
            <pc:sldMk cId="812110375" sldId="2147475585"/>
            <ac:cxnSpMk id="200" creationId="{78A86FDB-BC04-A849-F870-D6626081113E}"/>
          </ac:cxnSpMkLst>
        </pc:cxnChg>
        <pc:cxnChg chg="add mod">
          <ac:chgData name="Shum, Aaron" userId="498ccf3b-7827-4cd9-9a06-08335348de89" providerId="ADAL" clId="{B3840005-73FA-4215-887B-388F8799A849}" dt="2025-03-03T06:13:37.693" v="3178" actId="1036"/>
          <ac:cxnSpMkLst>
            <pc:docMk/>
            <pc:sldMk cId="812110375" sldId="2147475585"/>
            <ac:cxnSpMk id="248" creationId="{D7A8CCD1-A649-0B5A-CC57-AE7862BB55B7}"/>
          </ac:cxnSpMkLst>
        </pc:cxnChg>
        <pc:cxnChg chg="add mod">
          <ac:chgData name="Shum, Aaron" userId="498ccf3b-7827-4cd9-9a06-08335348de89" providerId="ADAL" clId="{B3840005-73FA-4215-887B-388F8799A849}" dt="2025-03-03T06:13:08.228" v="3166" actId="14100"/>
          <ac:cxnSpMkLst>
            <pc:docMk/>
            <pc:sldMk cId="812110375" sldId="2147475585"/>
            <ac:cxnSpMk id="263" creationId="{10A99460-ADEE-8336-E381-BBD039536917}"/>
          </ac:cxnSpMkLst>
        </pc:cxnChg>
        <pc:cxnChg chg="add mod">
          <ac:chgData name="Shum, Aaron" userId="498ccf3b-7827-4cd9-9a06-08335348de89" providerId="ADAL" clId="{B3840005-73FA-4215-887B-388F8799A849}" dt="2025-03-03T06:13:34.115" v="3175" actId="14100"/>
          <ac:cxnSpMkLst>
            <pc:docMk/>
            <pc:sldMk cId="812110375" sldId="2147475585"/>
            <ac:cxnSpMk id="284" creationId="{6D19029E-3C21-9027-AEA4-5FFFE035D417}"/>
          </ac:cxnSpMkLst>
        </pc:cxnChg>
        <pc:cxnChg chg="add mod">
          <ac:chgData name="Shum, Aaron" userId="498ccf3b-7827-4cd9-9a06-08335348de89" providerId="ADAL" clId="{B3840005-73FA-4215-887B-388F8799A849}" dt="2025-03-03T06:13:51.256" v="3190" actId="1036"/>
          <ac:cxnSpMkLst>
            <pc:docMk/>
            <pc:sldMk cId="812110375" sldId="2147475585"/>
            <ac:cxnSpMk id="318" creationId="{0157A472-6C5C-9B57-440C-0A66521F243A}"/>
          </ac:cxnSpMkLst>
        </pc:cxnChg>
        <pc:cxnChg chg="add mod">
          <ac:chgData name="Shum, Aaron" userId="498ccf3b-7827-4cd9-9a06-08335348de89" providerId="ADAL" clId="{B3840005-73FA-4215-887B-388F8799A849}" dt="2025-03-03T06:13:51.256" v="3190" actId="1036"/>
          <ac:cxnSpMkLst>
            <pc:docMk/>
            <pc:sldMk cId="812110375" sldId="2147475585"/>
            <ac:cxnSpMk id="327" creationId="{147D595D-2DA9-6049-9CFA-17107AB238D1}"/>
          </ac:cxnSpMkLst>
        </pc:cxnChg>
        <pc:cxnChg chg="add mod">
          <ac:chgData name="Shum, Aaron" userId="498ccf3b-7827-4cd9-9a06-08335348de89" providerId="ADAL" clId="{B3840005-73FA-4215-887B-388F8799A849}" dt="2025-03-03T06:11:01.603" v="3129" actId="14100"/>
          <ac:cxnSpMkLst>
            <pc:docMk/>
            <pc:sldMk cId="812110375" sldId="2147475585"/>
            <ac:cxnSpMk id="404" creationId="{35F602C4-5780-DEF5-9268-8ED905C8C2E4}"/>
          </ac:cxnSpMkLst>
        </pc:cxnChg>
        <pc:cxnChg chg="add mod">
          <ac:chgData name="Shum, Aaron" userId="498ccf3b-7827-4cd9-9a06-08335348de89" providerId="ADAL" clId="{B3840005-73FA-4215-887B-388F8799A849}" dt="2025-03-03T06:11:27.647" v="3133" actId="1076"/>
          <ac:cxnSpMkLst>
            <pc:docMk/>
            <pc:sldMk cId="812110375" sldId="2147475585"/>
            <ac:cxnSpMk id="433" creationId="{0B89AFC2-1201-8337-5888-461F18F967AC}"/>
          </ac:cxnSpMkLst>
        </pc:cxnChg>
        <pc:cxnChg chg="add mod">
          <ac:chgData name="Shum, Aaron" userId="498ccf3b-7827-4cd9-9a06-08335348de89" providerId="ADAL" clId="{B3840005-73FA-4215-887B-388F8799A849}" dt="2025-03-03T06:11:11.680" v="3132" actId="1076"/>
          <ac:cxnSpMkLst>
            <pc:docMk/>
            <pc:sldMk cId="812110375" sldId="2147475585"/>
            <ac:cxnSpMk id="438" creationId="{1C05B825-FCCE-30FE-F104-AA0D5796ABB9}"/>
          </ac:cxnSpMkLst>
        </pc:cxnChg>
        <pc:cxnChg chg="add mod">
          <ac:chgData name="Shum, Aaron" userId="498ccf3b-7827-4cd9-9a06-08335348de89" providerId="ADAL" clId="{B3840005-73FA-4215-887B-388F8799A849}" dt="2025-03-03T06:11:55.156" v="3144" actId="14100"/>
          <ac:cxnSpMkLst>
            <pc:docMk/>
            <pc:sldMk cId="812110375" sldId="2147475585"/>
            <ac:cxnSpMk id="440" creationId="{11BCC9A0-4550-6816-DE85-84BA44CB5553}"/>
          </ac:cxnSpMkLst>
        </pc:cxnChg>
        <pc:cxnChg chg="add mod">
          <ac:chgData name="Shum, Aaron" userId="498ccf3b-7827-4cd9-9a06-08335348de89" providerId="ADAL" clId="{B3840005-73FA-4215-887B-388F8799A849}" dt="2025-03-03T06:13:03.322" v="3165" actId="14100"/>
          <ac:cxnSpMkLst>
            <pc:docMk/>
            <pc:sldMk cId="812110375" sldId="2147475585"/>
            <ac:cxnSpMk id="443" creationId="{A475E73C-BE9F-2D03-A8A6-9322EA040B32}"/>
          </ac:cxnSpMkLst>
        </pc:cxnChg>
      </pc:sldChg>
      <pc:sldChg chg="delSp new del mod">
        <pc:chgData name="Shum, Aaron" userId="498ccf3b-7827-4cd9-9a06-08335348de89" providerId="ADAL" clId="{B3840005-73FA-4215-887B-388F8799A849}" dt="2025-03-03T03:57:51.682" v="1272" actId="47"/>
        <pc:sldMkLst>
          <pc:docMk/>
          <pc:sldMk cId="1482008593" sldId="2147475586"/>
        </pc:sldMkLst>
      </pc:sldChg>
      <pc:sldChg chg="addSp delSp modSp new del mod ord modShow">
        <pc:chgData name="Shum, Aaron" userId="498ccf3b-7827-4cd9-9a06-08335348de89" providerId="ADAL" clId="{B3840005-73FA-4215-887B-388F8799A849}" dt="2025-03-04T09:05:04.970" v="9785" actId="47"/>
        <pc:sldMkLst>
          <pc:docMk/>
          <pc:sldMk cId="2395912921" sldId="2147475586"/>
        </pc:sldMkLst>
      </pc:sldChg>
      <pc:sldChg chg="addSp delSp modSp new del mod">
        <pc:chgData name="Shum, Aaron" userId="498ccf3b-7827-4cd9-9a06-08335348de89" providerId="ADAL" clId="{B3840005-73FA-4215-887B-388F8799A849}" dt="2025-03-03T06:35:50.150" v="3634" actId="47"/>
        <pc:sldMkLst>
          <pc:docMk/>
          <pc:sldMk cId="28342576" sldId="2147475587"/>
        </pc:sldMkLst>
      </pc:sldChg>
      <pc:sldChg chg="addSp delSp modSp new mod">
        <pc:chgData name="Shum, Aaron" userId="498ccf3b-7827-4cd9-9a06-08335348de89" providerId="ADAL" clId="{B3840005-73FA-4215-887B-388F8799A849}" dt="2025-03-03T08:52:07.532" v="6270" actId="403"/>
        <pc:sldMkLst>
          <pc:docMk/>
          <pc:sldMk cId="3520029427" sldId="2147475588"/>
        </pc:sldMkLst>
        <pc:spChg chg="add mod">
          <ac:chgData name="Shum, Aaron" userId="498ccf3b-7827-4cd9-9a06-08335348de89" providerId="ADAL" clId="{B3840005-73FA-4215-887B-388F8799A849}" dt="2025-03-03T08:45:42.580" v="6229" actId="2711"/>
          <ac:spMkLst>
            <pc:docMk/>
            <pc:sldMk cId="3520029427" sldId="2147475588"/>
            <ac:spMk id="38" creationId="{4068C14E-A180-457C-5054-246D928B9306}"/>
          </ac:spMkLst>
        </pc:spChg>
        <pc:spChg chg="add mod">
          <ac:chgData name="Shum, Aaron" userId="498ccf3b-7827-4cd9-9a06-08335348de89" providerId="ADAL" clId="{B3840005-73FA-4215-887B-388F8799A849}" dt="2025-03-03T08:45:50.892" v="6231" actId="113"/>
          <ac:spMkLst>
            <pc:docMk/>
            <pc:sldMk cId="3520029427" sldId="2147475588"/>
            <ac:spMk id="40" creationId="{4CBB6D8C-05E0-7EE5-948C-EC894A90D1DF}"/>
          </ac:spMkLst>
        </pc:spChg>
        <pc:spChg chg="mod">
          <ac:chgData name="Shum, Aaron" userId="498ccf3b-7827-4cd9-9a06-08335348de89" providerId="ADAL" clId="{B3840005-73FA-4215-887B-388F8799A849}" dt="2025-03-03T08:45:49.048" v="6230" actId="113"/>
          <ac:spMkLst>
            <pc:docMk/>
            <pc:sldMk cId="3520029427" sldId="2147475588"/>
            <ac:spMk id="41" creationId="{8370DBB2-C358-4F08-7D39-CC889FD6BC7D}"/>
          </ac:spMkLst>
        </pc:spChg>
        <pc:spChg chg="mod">
          <ac:chgData name="Shum, Aaron" userId="498ccf3b-7827-4cd9-9a06-08335348de89" providerId="ADAL" clId="{B3840005-73FA-4215-887B-388F8799A849}" dt="2025-03-03T06:01:01.535" v="2466" actId="20577"/>
          <ac:spMkLst>
            <pc:docMk/>
            <pc:sldMk cId="3520029427" sldId="2147475588"/>
            <ac:spMk id="44" creationId="{39B4E9A9-1048-2A4B-3705-3C0584EDD3BF}"/>
          </ac:spMkLst>
        </pc:spChg>
        <pc:spChg chg="add mod">
          <ac:chgData name="Shum, Aaron" userId="498ccf3b-7827-4cd9-9a06-08335348de89" providerId="ADAL" clId="{B3840005-73FA-4215-887B-388F8799A849}" dt="2025-03-03T08:45:42.580" v="6229" actId="2711"/>
          <ac:spMkLst>
            <pc:docMk/>
            <pc:sldMk cId="3520029427" sldId="2147475588"/>
            <ac:spMk id="45" creationId="{3AFE6E2C-E759-9E34-94B8-54203FFCC1D6}"/>
          </ac:spMkLst>
        </pc:spChg>
        <pc:spChg chg="mod">
          <ac:chgData name="Shum, Aaron" userId="498ccf3b-7827-4cd9-9a06-08335348de89" providerId="ADAL" clId="{B3840005-73FA-4215-887B-388F8799A849}" dt="2025-03-03T08:46:13.423" v="6238" actId="113"/>
          <ac:spMkLst>
            <pc:docMk/>
            <pc:sldMk cId="3520029427" sldId="2147475588"/>
            <ac:spMk id="47" creationId="{6B482659-456F-E8A7-FD9E-6D38D3FCCBC4}"/>
          </ac:spMkLst>
        </pc:spChg>
        <pc:spChg chg="add mod">
          <ac:chgData name="Shum, Aaron" userId="498ccf3b-7827-4cd9-9a06-08335348de89" providerId="ADAL" clId="{B3840005-73FA-4215-887B-388F8799A849}" dt="2025-03-03T08:46:09.427" v="6237" actId="403"/>
          <ac:spMkLst>
            <pc:docMk/>
            <pc:sldMk cId="3520029427" sldId="2147475588"/>
            <ac:spMk id="48" creationId="{3E3C0DAF-BA83-8079-6E92-29A0BDE3A125}"/>
          </ac:spMkLst>
        </pc:spChg>
        <pc:spChg chg="add mod">
          <ac:chgData name="Shum, Aaron" userId="498ccf3b-7827-4cd9-9a06-08335348de89" providerId="ADAL" clId="{B3840005-73FA-4215-887B-388F8799A849}" dt="2025-03-03T08:45:42.580" v="6229" actId="2711"/>
          <ac:spMkLst>
            <pc:docMk/>
            <pc:sldMk cId="3520029427" sldId="2147475588"/>
            <ac:spMk id="50" creationId="{DCBEEF4F-476F-B1A8-7926-0F9488D8FE7C}"/>
          </ac:spMkLst>
        </pc:spChg>
        <pc:spChg chg="mod">
          <ac:chgData name="Shum, Aaron" userId="498ccf3b-7827-4cd9-9a06-08335348de89" providerId="ADAL" clId="{B3840005-73FA-4215-887B-388F8799A849}" dt="2025-03-03T06:02:57.733" v="2590" actId="1076"/>
          <ac:spMkLst>
            <pc:docMk/>
            <pc:sldMk cId="3520029427" sldId="2147475588"/>
            <ac:spMk id="51" creationId="{EEBC6980-9F10-79EA-9803-DF9CF088389B}"/>
          </ac:spMkLst>
        </pc:spChg>
        <pc:spChg chg="add mod">
          <ac:chgData name="Shum, Aaron" userId="498ccf3b-7827-4cd9-9a06-08335348de89" providerId="ADAL" clId="{B3840005-73FA-4215-887B-388F8799A849}" dt="2025-03-03T08:45:42.580" v="6229" actId="2711"/>
          <ac:spMkLst>
            <pc:docMk/>
            <pc:sldMk cId="3520029427" sldId="2147475588"/>
            <ac:spMk id="54" creationId="{7CF1345B-8AF9-CB2B-AFC7-09A6844C8959}"/>
          </ac:spMkLst>
        </pc:spChg>
        <pc:spChg chg="mod">
          <ac:chgData name="Shum, Aaron" userId="498ccf3b-7827-4cd9-9a06-08335348de89" providerId="ADAL" clId="{B3840005-73FA-4215-887B-388F8799A849}" dt="2025-03-03T08:45:54.484" v="6233" actId="14100"/>
          <ac:spMkLst>
            <pc:docMk/>
            <pc:sldMk cId="3520029427" sldId="2147475588"/>
            <ac:spMk id="56" creationId="{5C3DCC11-E449-B44F-4C17-30201D007A38}"/>
          </ac:spMkLst>
        </pc:spChg>
        <pc:spChg chg="add mod">
          <ac:chgData name="Shum, Aaron" userId="498ccf3b-7827-4cd9-9a06-08335348de89" providerId="ADAL" clId="{B3840005-73FA-4215-887B-388F8799A849}" dt="2025-03-03T08:52:07.532" v="6270" actId="403"/>
          <ac:spMkLst>
            <pc:docMk/>
            <pc:sldMk cId="3520029427" sldId="2147475588"/>
            <ac:spMk id="57" creationId="{95AC06AB-F185-C629-3A70-DB0D8C976BDC}"/>
          </ac:spMkLst>
        </pc:spChg>
        <pc:spChg chg="mod">
          <ac:chgData name="Shum, Aaron" userId="498ccf3b-7827-4cd9-9a06-08335348de89" providerId="ADAL" clId="{B3840005-73FA-4215-887B-388F8799A849}" dt="2025-03-03T08:44:34.441" v="6219" actId="1036"/>
          <ac:spMkLst>
            <pc:docMk/>
            <pc:sldMk cId="3520029427" sldId="2147475588"/>
            <ac:spMk id="58" creationId="{AAF1D44C-6071-45AB-F58D-2594E32588A3}"/>
          </ac:spMkLst>
        </pc:spChg>
        <pc:spChg chg="add mod">
          <ac:chgData name="Shum, Aaron" userId="498ccf3b-7827-4cd9-9a06-08335348de89" providerId="ADAL" clId="{B3840005-73FA-4215-887B-388F8799A849}" dt="2025-03-03T08:45:56.325" v="6234" actId="113"/>
          <ac:spMkLst>
            <pc:docMk/>
            <pc:sldMk cId="3520029427" sldId="2147475588"/>
            <ac:spMk id="61" creationId="{3E20F3BE-F76A-6EC7-6DFE-1F424D5B8CF9}"/>
          </ac:spMkLst>
        </pc:spChg>
        <pc:spChg chg="add mod">
          <ac:chgData name="Shum, Aaron" userId="498ccf3b-7827-4cd9-9a06-08335348de89" providerId="ADAL" clId="{B3840005-73FA-4215-887B-388F8799A849}" dt="2025-03-03T08:52:07.532" v="6270" actId="403"/>
          <ac:spMkLst>
            <pc:docMk/>
            <pc:sldMk cId="3520029427" sldId="2147475588"/>
            <ac:spMk id="62" creationId="{6D421E3F-625E-40EB-532A-B9C89623C863}"/>
          </ac:spMkLst>
        </pc:spChg>
        <pc:spChg chg="mod">
          <ac:chgData name="Shum, Aaron" userId="498ccf3b-7827-4cd9-9a06-08335348de89" providerId="ADAL" clId="{B3840005-73FA-4215-887B-388F8799A849}" dt="2025-03-03T08:46:06.239" v="6236" actId="403"/>
          <ac:spMkLst>
            <pc:docMk/>
            <pc:sldMk cId="3520029427" sldId="2147475588"/>
            <ac:spMk id="64" creationId="{86EC65F9-DF61-6D6A-BCF4-9A5AFE6746D1}"/>
          </ac:spMkLst>
        </pc:spChg>
        <pc:spChg chg="add mod">
          <ac:chgData name="Shum, Aaron" userId="498ccf3b-7827-4cd9-9a06-08335348de89" providerId="ADAL" clId="{B3840005-73FA-4215-887B-388F8799A849}" dt="2025-03-03T06:10:27.058" v="3093" actId="1036"/>
          <ac:spMkLst>
            <pc:docMk/>
            <pc:sldMk cId="3520029427" sldId="2147475588"/>
            <ac:spMk id="71" creationId="{3CAF6258-00AA-EE0E-28EF-486EB6DB78C1}"/>
          </ac:spMkLst>
        </pc:spChg>
        <pc:spChg chg="add mod">
          <ac:chgData name="Shum, Aaron" userId="498ccf3b-7827-4cd9-9a06-08335348de89" providerId="ADAL" clId="{B3840005-73FA-4215-887B-388F8799A849}" dt="2025-03-03T08:45:42.580" v="6229" actId="2711"/>
          <ac:spMkLst>
            <pc:docMk/>
            <pc:sldMk cId="3520029427" sldId="2147475588"/>
            <ac:spMk id="74" creationId="{E5D944F5-7B0B-C119-5316-D1CA049FB480}"/>
          </ac:spMkLst>
        </pc:spChg>
        <pc:picChg chg="mod">
          <ac:chgData name="Shum, Aaron" userId="498ccf3b-7827-4cd9-9a06-08335348de89" providerId="ADAL" clId="{B3840005-73FA-4215-887B-388F8799A849}" dt="2025-03-03T06:02:57.733" v="2590" actId="1076"/>
          <ac:picMkLst>
            <pc:docMk/>
            <pc:sldMk cId="3520029427" sldId="2147475588"/>
            <ac:picMk id="43" creationId="{ECC2244A-5ED9-4806-5B69-0C7680FACD91}"/>
          </ac:picMkLst>
        </pc:picChg>
        <pc:picChg chg="mod">
          <ac:chgData name="Shum, Aaron" userId="498ccf3b-7827-4cd9-9a06-08335348de89" providerId="ADAL" clId="{B3840005-73FA-4215-887B-388F8799A849}" dt="2025-03-03T06:03:10.394" v="2592" actId="1076"/>
          <ac:picMkLst>
            <pc:docMk/>
            <pc:sldMk cId="3520029427" sldId="2147475588"/>
            <ac:picMk id="46" creationId="{65045A04-9F22-7A72-F975-EA4BCF8C930D}"/>
          </ac:picMkLst>
        </pc:picChg>
        <pc:picChg chg="mod">
          <ac:chgData name="Shum, Aaron" userId="498ccf3b-7827-4cd9-9a06-08335348de89" providerId="ADAL" clId="{B3840005-73FA-4215-887B-388F8799A849}" dt="2025-03-03T06:05:47.413" v="2857" actId="1035"/>
          <ac:picMkLst>
            <pc:docMk/>
            <pc:sldMk cId="3520029427" sldId="2147475588"/>
            <ac:picMk id="52" creationId="{E2B72059-6681-C85D-A980-603161F4916F}"/>
          </ac:picMkLst>
        </pc:picChg>
        <pc:picChg chg="mod">
          <ac:chgData name="Shum, Aaron" userId="498ccf3b-7827-4cd9-9a06-08335348de89" providerId="ADAL" clId="{B3840005-73FA-4215-887B-388F8799A849}" dt="2025-03-03T08:44:34.441" v="6219" actId="1036"/>
          <ac:picMkLst>
            <pc:docMk/>
            <pc:sldMk cId="3520029427" sldId="2147475588"/>
            <ac:picMk id="53" creationId="{5263F7C8-572A-D53A-B254-73D747902A7D}"/>
          </ac:picMkLst>
        </pc:picChg>
        <pc:picChg chg="mod">
          <ac:chgData name="Shum, Aaron" userId="498ccf3b-7827-4cd9-9a06-08335348de89" providerId="ADAL" clId="{B3840005-73FA-4215-887B-388F8799A849}" dt="2025-03-03T08:44:34.441" v="6219" actId="1036"/>
          <ac:picMkLst>
            <pc:docMk/>
            <pc:sldMk cId="3520029427" sldId="2147475588"/>
            <ac:picMk id="55" creationId="{1A123FA7-32BE-2A7A-D614-9675C2CEECB3}"/>
          </ac:picMkLst>
        </pc:picChg>
        <pc:picChg chg="mod">
          <ac:chgData name="Shum, Aaron" userId="498ccf3b-7827-4cd9-9a06-08335348de89" providerId="ADAL" clId="{B3840005-73FA-4215-887B-388F8799A849}" dt="2025-03-03T08:44:34.441" v="6219" actId="1036"/>
          <ac:picMkLst>
            <pc:docMk/>
            <pc:sldMk cId="3520029427" sldId="2147475588"/>
            <ac:picMk id="60" creationId="{D35B974D-C045-73D5-40A7-4CC866875513}"/>
          </ac:picMkLst>
        </pc:picChg>
        <pc:picChg chg="mod">
          <ac:chgData name="Shum, Aaron" userId="498ccf3b-7827-4cd9-9a06-08335348de89" providerId="ADAL" clId="{B3840005-73FA-4215-887B-388F8799A849}" dt="2025-03-03T06:05:56.086" v="2858" actId="1076"/>
          <ac:picMkLst>
            <pc:docMk/>
            <pc:sldMk cId="3520029427" sldId="2147475588"/>
            <ac:picMk id="63" creationId="{D7B2F419-D04F-3699-8C4B-35147669E7DE}"/>
          </ac:picMkLst>
        </pc:picChg>
        <pc:picChg chg="mod">
          <ac:chgData name="Shum, Aaron" userId="498ccf3b-7827-4cd9-9a06-08335348de89" providerId="ADAL" clId="{B3840005-73FA-4215-887B-388F8799A849}" dt="2025-03-03T06:05:31.457" v="2819" actId="1037"/>
          <ac:picMkLst>
            <pc:docMk/>
            <pc:sldMk cId="3520029427" sldId="2147475588"/>
            <ac:picMk id="65" creationId="{1315FB59-C244-922A-C24D-7A40189F2A95}"/>
          </ac:picMkLst>
        </pc:picChg>
        <pc:picChg chg="mod">
          <ac:chgData name="Shum, Aaron" userId="498ccf3b-7827-4cd9-9a06-08335348de89" providerId="ADAL" clId="{B3840005-73FA-4215-887B-388F8799A849}" dt="2025-03-03T06:05:38.049" v="2820" actId="1076"/>
          <ac:picMkLst>
            <pc:docMk/>
            <pc:sldMk cId="3520029427" sldId="2147475588"/>
            <ac:picMk id="66" creationId="{6C0A9F4B-6EFB-E996-3DBE-4256ABF8858C}"/>
          </ac:picMkLst>
        </pc:picChg>
        <pc:picChg chg="mod">
          <ac:chgData name="Shum, Aaron" userId="498ccf3b-7827-4cd9-9a06-08335348de89" providerId="ADAL" clId="{B3840005-73FA-4215-887B-388F8799A849}" dt="2025-03-03T06:05:31.457" v="2819" actId="1037"/>
          <ac:picMkLst>
            <pc:docMk/>
            <pc:sldMk cId="3520029427" sldId="2147475588"/>
            <ac:picMk id="68" creationId="{FA8E3236-E341-7652-0BB1-F8E7CB71AE67}"/>
          </ac:picMkLst>
        </pc:picChg>
        <pc:cxnChg chg="mod">
          <ac:chgData name="Shum, Aaron" userId="498ccf3b-7827-4cd9-9a06-08335348de89" providerId="ADAL" clId="{B3840005-73FA-4215-887B-388F8799A849}" dt="2025-03-03T08:45:17.172" v="6228" actId="692"/>
          <ac:cxnSpMkLst>
            <pc:docMk/>
            <pc:sldMk cId="3520029427" sldId="2147475588"/>
            <ac:cxnSpMk id="59" creationId="{3592720B-39EC-8C83-8DE2-3AE6EE80D931}"/>
          </ac:cxnSpMkLst>
        </pc:cxnChg>
      </pc:sldChg>
      <pc:sldChg chg="addSp delSp modSp add mod">
        <pc:chgData name="Shum, Aaron" userId="498ccf3b-7827-4cd9-9a06-08335348de89" providerId="ADAL" clId="{B3840005-73FA-4215-887B-388F8799A849}" dt="2025-03-05T03:12:50.503" v="9887" actId="1037"/>
        <pc:sldMkLst>
          <pc:docMk/>
          <pc:sldMk cId="897699577" sldId="2147475589"/>
        </pc:sldMkLst>
        <pc:spChg chg="mod ord">
          <ac:chgData name="Shum, Aaron" userId="498ccf3b-7827-4cd9-9a06-08335348de89" providerId="ADAL" clId="{B3840005-73FA-4215-887B-388F8799A849}" dt="2025-03-05T03:12:27.066" v="9856" actId="1076"/>
          <ac:spMkLst>
            <pc:docMk/>
            <pc:sldMk cId="897699577" sldId="2147475589"/>
            <ac:spMk id="3" creationId="{FDBEC385-CDF4-A715-1E90-BEE1D0ED2017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4" creationId="{2813E4C9-C0CB-B002-2725-604011F91EDF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5" creationId="{6F51E496-5C86-81CC-E3E5-4808CA1F7F4E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1" creationId="{FDB81C48-8528-3B5F-8960-D03B17B6AB22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2" creationId="{DFB29F84-50A3-AE95-F86F-8E9BED67CFA9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3" creationId="{B05598EC-35DF-16A1-9DE1-0AA4C5AAEABE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4" creationId="{0FAD9109-6848-5C2F-7387-0CDB46A58273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5" creationId="{5D348D99-BB1A-0848-ED92-D7EB9F00B36A}"/>
          </ac:spMkLst>
        </pc:spChg>
        <pc:spChg chg="mod">
          <ac:chgData name="Shum, Aaron" userId="498ccf3b-7827-4cd9-9a06-08335348de89" providerId="ADAL" clId="{B3840005-73FA-4215-887B-388F8799A849}" dt="2025-03-03T08:47:03.416" v="6258" actId="1076"/>
          <ac:spMkLst>
            <pc:docMk/>
            <pc:sldMk cId="897699577" sldId="2147475589"/>
            <ac:spMk id="26" creationId="{7A4EB6EB-E96D-D699-110F-51B74299EAE1}"/>
          </ac:spMkLst>
        </pc:spChg>
        <pc:spChg chg="mod">
          <ac:chgData name="Shum, Aaron" userId="498ccf3b-7827-4cd9-9a06-08335348de89" providerId="ADAL" clId="{B3840005-73FA-4215-887B-388F8799A849}" dt="2025-03-03T08:46:44.793" v="6244" actId="14100"/>
          <ac:spMkLst>
            <pc:docMk/>
            <pc:sldMk cId="897699577" sldId="2147475589"/>
            <ac:spMk id="134" creationId="{A714B646-7AE3-4EA0-1DD1-28105C6ECF44}"/>
          </ac:spMkLst>
        </pc:spChg>
        <pc:picChg chg="add del mod">
          <ac:chgData name="Shum, Aaron" userId="498ccf3b-7827-4cd9-9a06-08335348de89" providerId="ADAL" clId="{B3840005-73FA-4215-887B-388F8799A849}" dt="2025-03-05T03:11:58.438" v="9848" actId="478"/>
          <ac:picMkLst>
            <pc:docMk/>
            <pc:sldMk cId="897699577" sldId="2147475589"/>
            <ac:picMk id="6" creationId="{5772AA45-20D2-04BB-B500-FDCDEBC7928D}"/>
          </ac:picMkLst>
        </pc:picChg>
        <pc:picChg chg="mod">
          <ac:chgData name="Shum, Aaron" userId="498ccf3b-7827-4cd9-9a06-08335348de89" providerId="ADAL" clId="{B3840005-73FA-4215-887B-388F8799A849}" dt="2025-03-03T06:38:04.341" v="3700" actId="1037"/>
          <ac:picMkLst>
            <pc:docMk/>
            <pc:sldMk cId="897699577" sldId="2147475589"/>
            <ac:picMk id="7" creationId="{3AE376F0-12FD-01A4-D8AD-7083807EE411}"/>
          </ac:picMkLst>
        </pc:picChg>
        <pc:picChg chg="mod">
          <ac:chgData name="Shum, Aaron" userId="498ccf3b-7827-4cd9-9a06-08335348de89" providerId="ADAL" clId="{B3840005-73FA-4215-887B-388F8799A849}" dt="2025-03-03T06:36:59.433" v="3666" actId="1038"/>
          <ac:picMkLst>
            <pc:docMk/>
            <pc:sldMk cId="897699577" sldId="2147475589"/>
            <ac:picMk id="8" creationId="{A1F34E49-DCAD-EFF0-AB07-7D4BFF9E600A}"/>
          </ac:picMkLst>
        </pc:picChg>
        <pc:picChg chg="mod">
          <ac:chgData name="Shum, Aaron" userId="498ccf3b-7827-4cd9-9a06-08335348de89" providerId="ADAL" clId="{B3840005-73FA-4215-887B-388F8799A849}" dt="2025-03-03T06:35:00.616" v="3626" actId="1076"/>
          <ac:picMkLst>
            <pc:docMk/>
            <pc:sldMk cId="897699577" sldId="2147475589"/>
            <ac:picMk id="10" creationId="{B9A9F6E3-FE27-0465-3076-D02C653E041F}"/>
          </ac:picMkLst>
        </pc:picChg>
        <pc:picChg chg="mod">
          <ac:chgData name="Shum, Aaron" userId="498ccf3b-7827-4cd9-9a06-08335348de89" providerId="ADAL" clId="{B3840005-73FA-4215-887B-388F8799A849}" dt="2025-03-03T06:34:36.850" v="3608" actId="1076"/>
          <ac:picMkLst>
            <pc:docMk/>
            <pc:sldMk cId="897699577" sldId="2147475589"/>
            <ac:picMk id="11" creationId="{F2B85927-3001-7304-46C0-0F0D18F6C7FC}"/>
          </ac:picMkLst>
        </pc:picChg>
        <pc:picChg chg="mod">
          <ac:chgData name="Shum, Aaron" userId="498ccf3b-7827-4cd9-9a06-08335348de89" providerId="ADAL" clId="{B3840005-73FA-4215-887B-388F8799A849}" dt="2025-03-03T08:47:03.416" v="6258" actId="1076"/>
          <ac:picMkLst>
            <pc:docMk/>
            <pc:sldMk cId="897699577" sldId="2147475589"/>
            <ac:picMk id="12" creationId="{590EBC2F-CC97-F956-5D18-5DF113C9A452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13" creationId="{977F9F8B-E9A8-AB6B-E9B6-787270082C2E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14" creationId="{A6993571-501E-FF17-46A7-4DC16D41FADD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15" creationId="{9C6536BB-6373-E804-3C28-D98534CD5EBB}"/>
          </ac:picMkLst>
        </pc:picChg>
        <pc:picChg chg="mod">
          <ac:chgData name="Shum, Aaron" userId="498ccf3b-7827-4cd9-9a06-08335348de89" providerId="ADAL" clId="{B3840005-73FA-4215-887B-388F8799A849}" dt="2025-03-03T06:32:22.339" v="3557" actId="1038"/>
          <ac:picMkLst>
            <pc:docMk/>
            <pc:sldMk cId="897699577" sldId="2147475589"/>
            <ac:picMk id="31" creationId="{E6F64908-EAE9-7DBB-6D9F-DB58AB204875}"/>
          </ac:picMkLst>
        </pc:picChg>
        <pc:picChg chg="mod">
          <ac:chgData name="Shum, Aaron" userId="498ccf3b-7827-4cd9-9a06-08335348de89" providerId="ADAL" clId="{B3840005-73FA-4215-887B-388F8799A849}" dt="2025-03-03T06:32:22.339" v="3557" actId="1038"/>
          <ac:picMkLst>
            <pc:docMk/>
            <pc:sldMk cId="897699577" sldId="2147475589"/>
            <ac:picMk id="32" creationId="{B1F4B12A-1A92-884F-335B-91A496175EE4}"/>
          </ac:picMkLst>
        </pc:picChg>
        <pc:picChg chg="mod">
          <ac:chgData name="Shum, Aaron" userId="498ccf3b-7827-4cd9-9a06-08335348de89" providerId="ADAL" clId="{B3840005-73FA-4215-887B-388F8799A849}" dt="2025-03-03T06:32:22.339" v="3557" actId="1038"/>
          <ac:picMkLst>
            <pc:docMk/>
            <pc:sldMk cId="897699577" sldId="2147475589"/>
            <ac:picMk id="33" creationId="{75102A6E-82F9-F807-58DD-B90A515116CE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34" creationId="{C823E9BE-BA7D-6570-222D-CF62FFFB21A9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35" creationId="{C50BBCC9-31C0-72B9-126E-90CB5BC10F8B}"/>
          </ac:picMkLst>
        </pc:picChg>
        <pc:picChg chg="mod">
          <ac:chgData name="Shum, Aaron" userId="498ccf3b-7827-4cd9-9a06-08335348de89" providerId="ADAL" clId="{B3840005-73FA-4215-887B-388F8799A849}" dt="2025-03-03T06:32:55.773" v="3577" actId="1076"/>
          <ac:picMkLst>
            <pc:docMk/>
            <pc:sldMk cId="897699577" sldId="2147475589"/>
            <ac:picMk id="36" creationId="{24B5E586-79EE-1977-2206-1B781830E2C3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37" creationId="{FB67F806-759D-3AFD-7929-9A9E4405EC08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38" creationId="{5F221758-1B8D-272A-1F82-72BA949E70C0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39" creationId="{E4151789-8CCD-61EA-1F76-97F8936F391E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40" creationId="{9A4A2981-9F7C-401F-0226-81C3C32E33FC}"/>
          </ac:picMkLst>
        </pc:picChg>
        <pc:picChg chg="mod">
          <ac:chgData name="Shum, Aaron" userId="498ccf3b-7827-4cd9-9a06-08335348de89" providerId="ADAL" clId="{B3840005-73FA-4215-887B-388F8799A849}" dt="2025-03-03T06:32:34.194" v="3574" actId="1038"/>
          <ac:picMkLst>
            <pc:docMk/>
            <pc:sldMk cId="897699577" sldId="2147475589"/>
            <ac:picMk id="52" creationId="{22CD3F76-0578-C5F6-7F43-F506AF41E9E1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54" creationId="{DC52E85E-944F-6EF1-3024-DCB455E379E7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55" creationId="{513796B8-476A-2602-ABF4-7BA2AABAE7EC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56" creationId="{61E7EFE7-6497-3F01-2940-FC1F4BFF9985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57" creationId="{8695B9AE-4CC1-D77B-7910-ED4299157799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59" creationId="{88E6CB54-3681-4DF5-1730-D489B2CB8008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60" creationId="{0F09D8D9-76B9-6212-1DE4-04DE2282BC52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61" creationId="{5FDF9440-1D0B-8654-6911-E95BEE1CE051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62" creationId="{D0C0858D-B4E4-6A1C-2738-F0D0FE1975B3}"/>
          </ac:picMkLst>
        </pc:picChg>
        <pc:picChg chg="mod">
          <ac:chgData name="Shum, Aaron" userId="498ccf3b-7827-4cd9-9a06-08335348de89" providerId="ADAL" clId="{B3840005-73FA-4215-887B-388F8799A849}" dt="2025-03-03T06:33:17.023" v="3580" actId="1076"/>
          <ac:picMkLst>
            <pc:docMk/>
            <pc:sldMk cId="897699577" sldId="2147475589"/>
            <ac:picMk id="64" creationId="{A6C31F28-D884-0068-5317-3E17E9AA8AE0}"/>
          </ac:picMkLst>
        </pc:picChg>
        <pc:picChg chg="mod">
          <ac:chgData name="Shum, Aaron" userId="498ccf3b-7827-4cd9-9a06-08335348de89" providerId="ADAL" clId="{B3840005-73FA-4215-887B-388F8799A849}" dt="2025-03-03T06:33:53.396" v="3600" actId="1076"/>
          <ac:picMkLst>
            <pc:docMk/>
            <pc:sldMk cId="897699577" sldId="2147475589"/>
            <ac:picMk id="83" creationId="{B4523C24-8EB7-9343-517F-039394C44BA9}"/>
          </ac:picMkLst>
        </pc:picChg>
        <pc:picChg chg="mod">
          <ac:chgData name="Shum, Aaron" userId="498ccf3b-7827-4cd9-9a06-08335348de89" providerId="ADAL" clId="{B3840005-73FA-4215-887B-388F8799A849}" dt="2025-03-03T06:33:53.396" v="3600" actId="1076"/>
          <ac:picMkLst>
            <pc:docMk/>
            <pc:sldMk cId="897699577" sldId="2147475589"/>
            <ac:picMk id="84" creationId="{4567180A-16AC-B06D-D6BF-E5B9FCD3023E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86" creationId="{56B11941-96EB-1780-C24C-993C471F1EC0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89" creationId="{F221C99B-BC73-5C04-ED78-CF99DE54AE51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90" creationId="{459CB6AD-F9CF-2F93-8249-7C48A62CE669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92" creationId="{268DB062-8D82-4005-97B6-DDC089A854E3}"/>
          </ac:picMkLst>
        </pc:picChg>
        <pc:picChg chg="mod">
          <ac:chgData name="Shum, Aaron" userId="498ccf3b-7827-4cd9-9a06-08335348de89" providerId="ADAL" clId="{B3840005-73FA-4215-887B-388F8799A849}" dt="2025-03-03T06:33:44.230" v="3599" actId="688"/>
          <ac:picMkLst>
            <pc:docMk/>
            <pc:sldMk cId="897699577" sldId="2147475589"/>
            <ac:picMk id="93" creationId="{453CEA67-1B0A-3BFD-BD82-B2BD83C6780E}"/>
          </ac:picMkLst>
        </pc:picChg>
        <pc:picChg chg="mod">
          <ac:chgData name="Shum, Aaron" userId="498ccf3b-7827-4cd9-9a06-08335348de89" providerId="ADAL" clId="{B3840005-73FA-4215-887B-388F8799A849}" dt="2025-03-03T06:33:53.396" v="3600" actId="1076"/>
          <ac:picMkLst>
            <pc:docMk/>
            <pc:sldMk cId="897699577" sldId="2147475589"/>
            <ac:picMk id="94" creationId="{5A4749F4-761C-CF13-B6AA-1AA1EF4A2738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97" creationId="{AA6F90A2-B669-DAC6-2C35-97489247B814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98" creationId="{76614347-F90D-7F8C-528E-D98EB87FF0AB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100" creationId="{250B209C-3028-4C1B-DD8A-569F71508B22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101" creationId="{222DC019-58C5-8A38-0AFC-E9D7E5791C10}"/>
          </ac:picMkLst>
        </pc:picChg>
        <pc:picChg chg="mod">
          <ac:chgData name="Shum, Aaron" userId="498ccf3b-7827-4cd9-9a06-08335348de89" providerId="ADAL" clId="{B3840005-73FA-4215-887B-388F8799A849}" dt="2025-03-05T03:12:50.503" v="9887" actId="1037"/>
          <ac:picMkLst>
            <pc:docMk/>
            <pc:sldMk cId="897699577" sldId="2147475589"/>
            <ac:picMk id="103" creationId="{78A9D8F9-02FD-D661-37EE-DB853AB59C18}"/>
          </ac:picMkLst>
        </pc:picChg>
        <pc:picChg chg="mod">
          <ac:chgData name="Shum, Aaron" userId="498ccf3b-7827-4cd9-9a06-08335348de89" providerId="ADAL" clId="{B3840005-73FA-4215-887B-388F8799A849}" dt="2025-03-03T06:33:53.396" v="3600" actId="1076"/>
          <ac:picMkLst>
            <pc:docMk/>
            <pc:sldMk cId="897699577" sldId="2147475589"/>
            <ac:picMk id="106" creationId="{677A0C8A-0399-CDDF-A663-D3FA4AA8E55B}"/>
          </ac:picMkLst>
        </pc:picChg>
        <pc:picChg chg="add mod">
          <ac:chgData name="Shum, Aaron" userId="498ccf3b-7827-4cd9-9a06-08335348de89" providerId="ADAL" clId="{B3840005-73FA-4215-887B-388F8799A849}" dt="2025-03-05T03:12:38.077" v="9857" actId="1076"/>
          <ac:picMkLst>
            <pc:docMk/>
            <pc:sldMk cId="897699577" sldId="2147475589"/>
            <ac:picMk id="513" creationId="{84B25113-AE56-6BBC-4AFB-9CBEC0136C72}"/>
          </ac:picMkLst>
        </pc:picChg>
        <pc:picChg chg="add mod">
          <ac:chgData name="Shum, Aaron" userId="498ccf3b-7827-4cd9-9a06-08335348de89" providerId="ADAL" clId="{B3840005-73FA-4215-887B-388F8799A849}" dt="2025-03-03T06:36:47.570" v="3649" actId="1076"/>
          <ac:picMkLst>
            <pc:docMk/>
            <pc:sldMk cId="897699577" sldId="2147475589"/>
            <ac:picMk id="542" creationId="{5A72A0B7-8928-9460-AF1F-4DC28AC65653}"/>
          </ac:picMkLst>
        </pc:picChg>
        <pc:picChg chg="add mod">
          <ac:chgData name="Shum, Aaron" userId="498ccf3b-7827-4cd9-9a06-08335348de89" providerId="ADAL" clId="{B3840005-73FA-4215-887B-388F8799A849}" dt="2025-03-03T06:37:31.445" v="3671" actId="1076"/>
          <ac:picMkLst>
            <pc:docMk/>
            <pc:sldMk cId="897699577" sldId="2147475589"/>
            <ac:picMk id="543" creationId="{870F9BB7-58B8-8408-6C3C-6B067F0B2EA9}"/>
          </ac:picMkLst>
        </pc:picChg>
        <pc:picChg chg="add mod">
          <ac:chgData name="Shum, Aaron" userId="498ccf3b-7827-4cd9-9a06-08335348de89" providerId="ADAL" clId="{B3840005-73FA-4215-887B-388F8799A849}" dt="2025-03-03T06:37:19.556" v="3670" actId="1076"/>
          <ac:picMkLst>
            <pc:docMk/>
            <pc:sldMk cId="897699577" sldId="2147475589"/>
            <ac:picMk id="544" creationId="{BE8C8300-ED4A-E916-17F5-5D1E623B55FC}"/>
          </ac:picMkLst>
        </pc:picChg>
        <pc:cxnChg chg="mod">
          <ac:chgData name="Shum, Aaron" userId="498ccf3b-7827-4cd9-9a06-08335348de89" providerId="ADAL" clId="{B3840005-73FA-4215-887B-388F8799A849}" dt="2025-03-03T06:32:17.199" v="3540" actId="1076"/>
          <ac:cxnSpMkLst>
            <pc:docMk/>
            <pc:sldMk cId="897699577" sldId="2147475589"/>
            <ac:cxnSpMk id="41" creationId="{B056102C-F692-81C6-B006-C039DE23A03D}"/>
          </ac:cxnSpMkLst>
        </pc:cxnChg>
        <pc:cxnChg chg="mod">
          <ac:chgData name="Shum, Aaron" userId="498ccf3b-7827-4cd9-9a06-08335348de89" providerId="ADAL" clId="{B3840005-73FA-4215-887B-388F8799A849}" dt="2025-03-03T06:32:17.199" v="3540" actId="1076"/>
          <ac:cxnSpMkLst>
            <pc:docMk/>
            <pc:sldMk cId="897699577" sldId="2147475589"/>
            <ac:cxnSpMk id="42" creationId="{3F4C06C6-7EDB-93D8-DD77-B1C43CEBADA4}"/>
          </ac:cxnSpMkLst>
        </pc:cxnChg>
        <pc:cxnChg chg="mod">
          <ac:chgData name="Shum, Aaron" userId="498ccf3b-7827-4cd9-9a06-08335348de89" providerId="ADAL" clId="{B3840005-73FA-4215-887B-388F8799A849}" dt="2025-03-03T06:32:22.339" v="3557" actId="1038"/>
          <ac:cxnSpMkLst>
            <pc:docMk/>
            <pc:sldMk cId="897699577" sldId="2147475589"/>
            <ac:cxnSpMk id="43" creationId="{82FC8459-1484-FD9D-8282-141711DDEFA9}"/>
          </ac:cxnSpMkLst>
        </pc:cxnChg>
        <pc:cxnChg chg="mod">
          <ac:chgData name="Shum, Aaron" userId="498ccf3b-7827-4cd9-9a06-08335348de89" providerId="ADAL" clId="{B3840005-73FA-4215-887B-388F8799A849}" dt="2025-03-03T06:32:34.194" v="3574" actId="1038"/>
          <ac:cxnSpMkLst>
            <pc:docMk/>
            <pc:sldMk cId="897699577" sldId="2147475589"/>
            <ac:cxnSpMk id="44" creationId="{BEEB5866-3CC6-B30D-D672-18B5A8F2458D}"/>
          </ac:cxnSpMkLst>
        </pc:cxnChg>
        <pc:cxnChg chg="mod">
          <ac:chgData name="Shum, Aaron" userId="498ccf3b-7827-4cd9-9a06-08335348de89" providerId="ADAL" clId="{B3840005-73FA-4215-887B-388F8799A849}" dt="2025-03-03T06:31:43.581" v="3534" actId="14100"/>
          <ac:cxnSpMkLst>
            <pc:docMk/>
            <pc:sldMk cId="897699577" sldId="2147475589"/>
            <ac:cxnSpMk id="45" creationId="{5F97A694-C452-B338-A57F-46A7A5EFBE5C}"/>
          </ac:cxnSpMkLst>
        </pc:cxnChg>
        <pc:cxnChg chg="mod">
          <ac:chgData name="Shum, Aaron" userId="498ccf3b-7827-4cd9-9a06-08335348de89" providerId="ADAL" clId="{B3840005-73FA-4215-887B-388F8799A849}" dt="2025-03-03T06:32:22.339" v="3557" actId="1038"/>
          <ac:cxnSpMkLst>
            <pc:docMk/>
            <pc:sldMk cId="897699577" sldId="2147475589"/>
            <ac:cxnSpMk id="46" creationId="{3C0C21FD-B35C-7F43-AF88-C73B51C0560A}"/>
          </ac:cxnSpMkLst>
        </pc:cxnChg>
        <pc:cxnChg chg="mod">
          <ac:chgData name="Shum, Aaron" userId="498ccf3b-7827-4cd9-9a06-08335348de89" providerId="ADAL" clId="{B3840005-73FA-4215-887B-388F8799A849}" dt="2025-03-03T06:32:55.773" v="3577" actId="1076"/>
          <ac:cxnSpMkLst>
            <pc:docMk/>
            <pc:sldMk cId="897699577" sldId="2147475589"/>
            <ac:cxnSpMk id="47" creationId="{4033F6CA-7111-C498-E963-45C7F91BE467}"/>
          </ac:cxnSpMkLst>
        </pc:cxnChg>
        <pc:cxnChg chg="mod">
          <ac:chgData name="Shum, Aaron" userId="498ccf3b-7827-4cd9-9a06-08335348de89" providerId="ADAL" clId="{B3840005-73FA-4215-887B-388F8799A849}" dt="2025-03-03T06:31:13.209" v="3520" actId="14100"/>
          <ac:cxnSpMkLst>
            <pc:docMk/>
            <pc:sldMk cId="897699577" sldId="2147475589"/>
            <ac:cxnSpMk id="48" creationId="{9DB0B922-B478-092B-E3E3-D0DEA551FD87}"/>
          </ac:cxnSpMkLst>
        </pc:cxnChg>
        <pc:cxnChg chg="mod">
          <ac:chgData name="Shum, Aaron" userId="498ccf3b-7827-4cd9-9a06-08335348de89" providerId="ADAL" clId="{B3840005-73FA-4215-887B-388F8799A849}" dt="2025-03-03T06:32:22.339" v="3557" actId="1038"/>
          <ac:cxnSpMkLst>
            <pc:docMk/>
            <pc:sldMk cId="897699577" sldId="2147475589"/>
            <ac:cxnSpMk id="49" creationId="{BFD4B08B-E017-9745-5630-B722CB5422D2}"/>
          </ac:cxnSpMkLst>
        </pc:cxnChg>
        <pc:cxnChg chg="mod">
          <ac:chgData name="Shum, Aaron" userId="498ccf3b-7827-4cd9-9a06-08335348de89" providerId="ADAL" clId="{B3840005-73FA-4215-887B-388F8799A849}" dt="2025-03-03T06:32:41.861" v="3575" actId="14100"/>
          <ac:cxnSpMkLst>
            <pc:docMk/>
            <pc:sldMk cId="897699577" sldId="2147475589"/>
            <ac:cxnSpMk id="50" creationId="{7EDB79ED-BA36-1E83-B5EB-EC6F09C516ED}"/>
          </ac:cxnSpMkLst>
        </pc:cxnChg>
        <pc:cxnChg chg="mod">
          <ac:chgData name="Shum, Aaron" userId="498ccf3b-7827-4cd9-9a06-08335348de89" providerId="ADAL" clId="{B3840005-73FA-4215-887B-388F8799A849}" dt="2025-03-03T06:32:25.993" v="3558" actId="14100"/>
          <ac:cxnSpMkLst>
            <pc:docMk/>
            <pc:sldMk cId="897699577" sldId="2147475589"/>
            <ac:cxnSpMk id="51" creationId="{B05A469F-EBD3-253D-297C-8EDD812E065D}"/>
          </ac:cxnSpMkLst>
        </pc:cxnChg>
        <pc:cxnChg chg="mod">
          <ac:chgData name="Shum, Aaron" userId="498ccf3b-7827-4cd9-9a06-08335348de89" providerId="ADAL" clId="{B3840005-73FA-4215-887B-388F8799A849}" dt="2025-03-03T06:32:22.339" v="3557" actId="1038"/>
          <ac:cxnSpMkLst>
            <pc:docMk/>
            <pc:sldMk cId="897699577" sldId="2147475589"/>
            <ac:cxnSpMk id="53" creationId="{088E3719-E2AF-E203-47A0-A8240E82E6D4}"/>
          </ac:cxnSpMkLst>
        </pc:cxnChg>
        <pc:cxnChg chg="mod">
          <ac:chgData name="Shum, Aaron" userId="498ccf3b-7827-4cd9-9a06-08335348de89" providerId="ADAL" clId="{B3840005-73FA-4215-887B-388F8799A849}" dt="2025-03-03T06:31:32.499" v="3529" actId="14100"/>
          <ac:cxnSpMkLst>
            <pc:docMk/>
            <pc:sldMk cId="897699577" sldId="2147475589"/>
            <ac:cxnSpMk id="66" creationId="{2663FF5E-6F38-770E-6029-534303DD8A59}"/>
          </ac:cxnSpMkLst>
        </pc:cxnChg>
        <pc:cxnChg chg="mod">
          <ac:chgData name="Shum, Aaron" userId="498ccf3b-7827-4cd9-9a06-08335348de89" providerId="ADAL" clId="{B3840005-73FA-4215-887B-388F8799A849}" dt="2025-03-03T06:33:24.216" v="3582" actId="14100"/>
          <ac:cxnSpMkLst>
            <pc:docMk/>
            <pc:sldMk cId="897699577" sldId="2147475589"/>
            <ac:cxnSpMk id="67" creationId="{9FFD84A6-FA39-E112-E9E8-5E1C9B5571C9}"/>
          </ac:cxnSpMkLst>
        </pc:cxnChg>
        <pc:cxnChg chg="mod">
          <ac:chgData name="Shum, Aaron" userId="498ccf3b-7827-4cd9-9a06-08335348de89" providerId="ADAL" clId="{B3840005-73FA-4215-887B-388F8799A849}" dt="2025-03-03T06:31:06.863" v="3517" actId="14100"/>
          <ac:cxnSpMkLst>
            <pc:docMk/>
            <pc:sldMk cId="897699577" sldId="2147475589"/>
            <ac:cxnSpMk id="68" creationId="{8354D713-0B26-F245-789F-C2DA625F417E}"/>
          </ac:cxnSpMkLst>
        </pc:cxnChg>
        <pc:cxnChg chg="mod">
          <ac:chgData name="Shum, Aaron" userId="498ccf3b-7827-4cd9-9a06-08335348de89" providerId="ADAL" clId="{B3840005-73FA-4215-887B-388F8799A849}" dt="2025-03-03T06:32:55.773" v="3577" actId="1076"/>
          <ac:cxnSpMkLst>
            <pc:docMk/>
            <pc:sldMk cId="897699577" sldId="2147475589"/>
            <ac:cxnSpMk id="69" creationId="{05FEA4C4-03B8-318A-3A27-DE3AFA720A7F}"/>
          </ac:cxnSpMkLst>
        </pc:cxnChg>
        <pc:cxnChg chg="mod">
          <ac:chgData name="Shum, Aaron" userId="498ccf3b-7827-4cd9-9a06-08335348de89" providerId="ADAL" clId="{B3840005-73FA-4215-887B-388F8799A849}" dt="2025-03-03T06:32:48.765" v="3576" actId="14100"/>
          <ac:cxnSpMkLst>
            <pc:docMk/>
            <pc:sldMk cId="897699577" sldId="2147475589"/>
            <ac:cxnSpMk id="70" creationId="{2CDC6C46-AEB9-4FA9-ABD1-98C2B5073F8F}"/>
          </ac:cxnSpMkLst>
        </pc:cxnChg>
        <pc:cxnChg chg="mod">
          <ac:chgData name="Shum, Aaron" userId="498ccf3b-7827-4cd9-9a06-08335348de89" providerId="ADAL" clId="{B3840005-73FA-4215-887B-388F8799A849}" dt="2025-03-03T06:31:30.064" v="3528" actId="14100"/>
          <ac:cxnSpMkLst>
            <pc:docMk/>
            <pc:sldMk cId="897699577" sldId="2147475589"/>
            <ac:cxnSpMk id="71" creationId="{13BAAF11-C8BD-84BF-234C-25D2F1D7AF80}"/>
          </ac:cxnSpMkLst>
        </pc:cxnChg>
        <pc:cxnChg chg="mod">
          <ac:chgData name="Shum, Aaron" userId="498ccf3b-7827-4cd9-9a06-08335348de89" providerId="ADAL" clId="{B3840005-73FA-4215-887B-388F8799A849}" dt="2025-03-03T06:32:55.773" v="3577" actId="1076"/>
          <ac:cxnSpMkLst>
            <pc:docMk/>
            <pc:sldMk cId="897699577" sldId="2147475589"/>
            <ac:cxnSpMk id="72" creationId="{3C152D1E-16D7-9324-B5A2-4C90EBEDE50A}"/>
          </ac:cxnSpMkLst>
        </pc:cxnChg>
        <pc:cxnChg chg="mod">
          <ac:chgData name="Shum, Aaron" userId="498ccf3b-7827-4cd9-9a06-08335348de89" providerId="ADAL" clId="{B3840005-73FA-4215-887B-388F8799A849}" dt="2025-03-03T06:30:54.954" v="3512" actId="14100"/>
          <ac:cxnSpMkLst>
            <pc:docMk/>
            <pc:sldMk cId="897699577" sldId="2147475589"/>
            <ac:cxnSpMk id="73" creationId="{BFA47956-C7DF-9ED8-29A9-E43C15D63943}"/>
          </ac:cxnSpMkLst>
        </pc:cxnChg>
        <pc:cxnChg chg="mod">
          <ac:chgData name="Shum, Aaron" userId="498ccf3b-7827-4cd9-9a06-08335348de89" providerId="ADAL" clId="{B3840005-73FA-4215-887B-388F8799A849}" dt="2025-03-03T06:30:30.539" v="3499" actId="14100"/>
          <ac:cxnSpMkLst>
            <pc:docMk/>
            <pc:sldMk cId="897699577" sldId="2147475589"/>
            <ac:cxnSpMk id="74" creationId="{6827A513-E7D6-A896-0F15-B7D4A7D3FF8A}"/>
          </ac:cxnSpMkLst>
        </pc:cxnChg>
        <pc:cxnChg chg="mod">
          <ac:chgData name="Shum, Aaron" userId="498ccf3b-7827-4cd9-9a06-08335348de89" providerId="ADAL" clId="{B3840005-73FA-4215-887B-388F8799A849}" dt="2025-03-03T06:30:29.183" v="3498" actId="14100"/>
          <ac:cxnSpMkLst>
            <pc:docMk/>
            <pc:sldMk cId="897699577" sldId="2147475589"/>
            <ac:cxnSpMk id="75" creationId="{0C93D4A7-681F-FB80-05C9-523BB379167E}"/>
          </ac:cxnSpMkLst>
        </pc:cxnChg>
        <pc:cxnChg chg="mod">
          <ac:chgData name="Shum, Aaron" userId="498ccf3b-7827-4cd9-9a06-08335348de89" providerId="ADAL" clId="{B3840005-73FA-4215-887B-388F8799A849}" dt="2025-03-03T06:30:27.588" v="3497" actId="14100"/>
          <ac:cxnSpMkLst>
            <pc:docMk/>
            <pc:sldMk cId="897699577" sldId="2147475589"/>
            <ac:cxnSpMk id="76" creationId="{D6F9300F-641D-D540-BC5A-02823DACD5CC}"/>
          </ac:cxnSpMkLst>
        </pc:cxnChg>
        <pc:cxnChg chg="mod">
          <ac:chgData name="Shum, Aaron" userId="498ccf3b-7827-4cd9-9a06-08335348de89" providerId="ADAL" clId="{B3840005-73FA-4215-887B-388F8799A849}" dt="2025-03-03T06:30:23.724" v="3495" actId="14100"/>
          <ac:cxnSpMkLst>
            <pc:docMk/>
            <pc:sldMk cId="897699577" sldId="2147475589"/>
            <ac:cxnSpMk id="77" creationId="{0F8FAEC6-6CF2-823F-060F-4A6FA488138D}"/>
          </ac:cxnSpMkLst>
        </pc:cxnChg>
        <pc:cxnChg chg="mod">
          <ac:chgData name="Shum, Aaron" userId="498ccf3b-7827-4cd9-9a06-08335348de89" providerId="ADAL" clId="{B3840005-73FA-4215-887B-388F8799A849}" dt="2025-03-03T06:33:20.058" v="3581" actId="14100"/>
          <ac:cxnSpMkLst>
            <pc:docMk/>
            <pc:sldMk cId="897699577" sldId="2147475589"/>
            <ac:cxnSpMk id="78" creationId="{18C1ACF7-B8F6-7AB8-D360-27313A31A9AF}"/>
          </ac:cxnSpMkLst>
        </pc:cxnChg>
        <pc:cxnChg chg="mod">
          <ac:chgData name="Shum, Aaron" userId="498ccf3b-7827-4cd9-9a06-08335348de89" providerId="ADAL" clId="{B3840005-73FA-4215-887B-388F8799A849}" dt="2025-03-03T06:30:21.535" v="3494" actId="14100"/>
          <ac:cxnSpMkLst>
            <pc:docMk/>
            <pc:sldMk cId="897699577" sldId="2147475589"/>
            <ac:cxnSpMk id="79" creationId="{C32CB78E-D4F5-D6C1-3367-C1B439F33ABA}"/>
          </ac:cxnSpMkLst>
        </pc:cxnChg>
        <pc:cxnChg chg="mod">
          <ac:chgData name="Shum, Aaron" userId="498ccf3b-7827-4cd9-9a06-08335348de89" providerId="ADAL" clId="{B3840005-73FA-4215-887B-388F8799A849}" dt="2025-03-03T06:30:10.722" v="3489" actId="14100"/>
          <ac:cxnSpMkLst>
            <pc:docMk/>
            <pc:sldMk cId="897699577" sldId="2147475589"/>
            <ac:cxnSpMk id="80" creationId="{36965AC5-7F03-0DF0-0D54-2DDDE17EC7D0}"/>
          </ac:cxnSpMkLst>
        </pc:cxnChg>
        <pc:cxnChg chg="mod">
          <ac:chgData name="Shum, Aaron" userId="498ccf3b-7827-4cd9-9a06-08335348de89" providerId="ADAL" clId="{B3840005-73FA-4215-887B-388F8799A849}" dt="2025-03-03T06:30:16.705" v="3492" actId="14100"/>
          <ac:cxnSpMkLst>
            <pc:docMk/>
            <pc:sldMk cId="897699577" sldId="2147475589"/>
            <ac:cxnSpMk id="81" creationId="{DF99B7B6-57DE-4422-3977-D937C83EAD41}"/>
          </ac:cxnSpMkLst>
        </pc:cxnChg>
        <pc:cxnChg chg="mod">
          <ac:chgData name="Shum, Aaron" userId="498ccf3b-7827-4cd9-9a06-08335348de89" providerId="ADAL" clId="{B3840005-73FA-4215-887B-388F8799A849}" dt="2025-03-03T06:30:15.079" v="3491" actId="14100"/>
          <ac:cxnSpMkLst>
            <pc:docMk/>
            <pc:sldMk cId="897699577" sldId="2147475589"/>
            <ac:cxnSpMk id="82" creationId="{042946A8-249C-B64B-AEB7-AAF9F5980D83}"/>
          </ac:cxnSpMkLst>
        </pc:cxnChg>
        <pc:cxnChg chg="mod">
          <ac:chgData name="Shum, Aaron" userId="498ccf3b-7827-4cd9-9a06-08335348de89" providerId="ADAL" clId="{B3840005-73FA-4215-887B-388F8799A849}" dt="2025-03-03T06:28:03.169" v="3430" actId="14100"/>
          <ac:cxnSpMkLst>
            <pc:docMk/>
            <pc:sldMk cId="897699577" sldId="2147475589"/>
            <ac:cxnSpMk id="109" creationId="{F7B40910-2EBF-B786-9080-DF0DE5BD6B8D}"/>
          </ac:cxnSpMkLst>
        </pc:cxnChg>
        <pc:cxnChg chg="mod">
          <ac:chgData name="Shum, Aaron" userId="498ccf3b-7827-4cd9-9a06-08335348de89" providerId="ADAL" clId="{B3840005-73FA-4215-887B-388F8799A849}" dt="2025-03-03T06:33:29.689" v="3583" actId="14100"/>
          <ac:cxnSpMkLst>
            <pc:docMk/>
            <pc:sldMk cId="897699577" sldId="2147475589"/>
            <ac:cxnSpMk id="110" creationId="{6B81AC70-ACF5-8605-33A8-20B59863804A}"/>
          </ac:cxnSpMkLst>
        </pc:cxnChg>
        <pc:cxnChg chg="mod">
          <ac:chgData name="Shum, Aaron" userId="498ccf3b-7827-4cd9-9a06-08335348de89" providerId="ADAL" clId="{B3840005-73FA-4215-887B-388F8799A849}" dt="2025-03-03T06:28:08.234" v="3432" actId="14100"/>
          <ac:cxnSpMkLst>
            <pc:docMk/>
            <pc:sldMk cId="897699577" sldId="2147475589"/>
            <ac:cxnSpMk id="111" creationId="{F70A1B9C-2BA3-6CC3-AA82-20DCD46B35D7}"/>
          </ac:cxnSpMkLst>
        </pc:cxnChg>
        <pc:cxnChg chg="mod">
          <ac:chgData name="Shum, Aaron" userId="498ccf3b-7827-4cd9-9a06-08335348de89" providerId="ADAL" clId="{B3840005-73FA-4215-887B-388F8799A849}" dt="2025-03-03T06:29:06.804" v="3457" actId="14100"/>
          <ac:cxnSpMkLst>
            <pc:docMk/>
            <pc:sldMk cId="897699577" sldId="2147475589"/>
            <ac:cxnSpMk id="112" creationId="{72400A35-41DD-4313-F80A-64B0064FCA57}"/>
          </ac:cxnSpMkLst>
        </pc:cxnChg>
        <pc:cxnChg chg="mod">
          <ac:chgData name="Shum, Aaron" userId="498ccf3b-7827-4cd9-9a06-08335348de89" providerId="ADAL" clId="{B3840005-73FA-4215-887B-388F8799A849}" dt="2025-03-03T06:29:10.829" v="3459" actId="14100"/>
          <ac:cxnSpMkLst>
            <pc:docMk/>
            <pc:sldMk cId="897699577" sldId="2147475589"/>
            <ac:cxnSpMk id="113" creationId="{5E77C8DD-4242-EBE2-815B-9A0AE0F98FC2}"/>
          </ac:cxnSpMkLst>
        </pc:cxnChg>
        <pc:cxnChg chg="mod">
          <ac:chgData name="Shum, Aaron" userId="498ccf3b-7827-4cd9-9a06-08335348de89" providerId="ADAL" clId="{B3840005-73FA-4215-887B-388F8799A849}" dt="2025-03-03T06:29:14.292" v="3461" actId="14100"/>
          <ac:cxnSpMkLst>
            <pc:docMk/>
            <pc:sldMk cId="897699577" sldId="2147475589"/>
            <ac:cxnSpMk id="114" creationId="{0EE1BDDB-D3E5-59A5-BBFC-008971DF8352}"/>
          </ac:cxnSpMkLst>
        </pc:cxnChg>
        <pc:cxnChg chg="mod">
          <ac:chgData name="Shum, Aaron" userId="498ccf3b-7827-4cd9-9a06-08335348de89" providerId="ADAL" clId="{B3840005-73FA-4215-887B-388F8799A849}" dt="2025-03-03T06:29:25.151" v="3467" actId="14100"/>
          <ac:cxnSpMkLst>
            <pc:docMk/>
            <pc:sldMk cId="897699577" sldId="2147475589"/>
            <ac:cxnSpMk id="115" creationId="{8B91F779-C661-573A-495E-5535EA8ED19D}"/>
          </ac:cxnSpMkLst>
        </pc:cxnChg>
        <pc:cxnChg chg="mod">
          <ac:chgData name="Shum, Aaron" userId="498ccf3b-7827-4cd9-9a06-08335348de89" providerId="ADAL" clId="{B3840005-73FA-4215-887B-388F8799A849}" dt="2025-03-03T06:29:33.653" v="3472" actId="14100"/>
          <ac:cxnSpMkLst>
            <pc:docMk/>
            <pc:sldMk cId="897699577" sldId="2147475589"/>
            <ac:cxnSpMk id="116" creationId="{4DF8BF6F-906C-67E6-772B-A5E0CEF62425}"/>
          </ac:cxnSpMkLst>
        </pc:cxnChg>
        <pc:cxnChg chg="mod">
          <ac:chgData name="Shum, Aaron" userId="498ccf3b-7827-4cd9-9a06-08335348de89" providerId="ADAL" clId="{B3840005-73FA-4215-887B-388F8799A849}" dt="2025-03-03T06:29:32.096" v="3471" actId="14100"/>
          <ac:cxnSpMkLst>
            <pc:docMk/>
            <pc:sldMk cId="897699577" sldId="2147475589"/>
            <ac:cxnSpMk id="117" creationId="{1C9A4127-B7CD-560C-D18D-F8C99AFFC53E}"/>
          </ac:cxnSpMkLst>
        </pc:cxnChg>
        <pc:cxnChg chg="mod">
          <ac:chgData name="Shum, Aaron" userId="498ccf3b-7827-4cd9-9a06-08335348de89" providerId="ADAL" clId="{B3840005-73FA-4215-887B-388F8799A849}" dt="2025-03-03T06:29:41.840" v="3475" actId="14100"/>
          <ac:cxnSpMkLst>
            <pc:docMk/>
            <pc:sldMk cId="897699577" sldId="2147475589"/>
            <ac:cxnSpMk id="118" creationId="{95E38D66-FBC7-6970-8FA8-4EE0A261D3A6}"/>
          </ac:cxnSpMkLst>
        </pc:cxnChg>
        <pc:cxnChg chg="mod">
          <ac:chgData name="Shum, Aaron" userId="498ccf3b-7827-4cd9-9a06-08335348de89" providerId="ADAL" clId="{B3840005-73FA-4215-887B-388F8799A849}" dt="2025-03-03T06:29:43.454" v="3476" actId="14100"/>
          <ac:cxnSpMkLst>
            <pc:docMk/>
            <pc:sldMk cId="897699577" sldId="2147475589"/>
            <ac:cxnSpMk id="119" creationId="{BCB95B7D-B184-18B2-CEAB-A96D2C1D3B8F}"/>
          </ac:cxnSpMkLst>
        </pc:cxnChg>
        <pc:cxnChg chg="mod">
          <ac:chgData name="Shum, Aaron" userId="498ccf3b-7827-4cd9-9a06-08335348de89" providerId="ADAL" clId="{B3840005-73FA-4215-887B-388F8799A849}" dt="2025-03-03T06:29:45.330" v="3477" actId="14100"/>
          <ac:cxnSpMkLst>
            <pc:docMk/>
            <pc:sldMk cId="897699577" sldId="2147475589"/>
            <ac:cxnSpMk id="120" creationId="{F6F08F5A-A21E-B3D3-A392-AA97B9B1DC32}"/>
          </ac:cxnSpMkLst>
        </pc:cxnChg>
        <pc:cxnChg chg="mod">
          <ac:chgData name="Shum, Aaron" userId="498ccf3b-7827-4cd9-9a06-08335348de89" providerId="ADAL" clId="{B3840005-73FA-4215-887B-388F8799A849}" dt="2025-03-03T06:33:32.696" v="3584" actId="14100"/>
          <ac:cxnSpMkLst>
            <pc:docMk/>
            <pc:sldMk cId="897699577" sldId="2147475589"/>
            <ac:cxnSpMk id="121" creationId="{6E3BB6B8-6FF1-CAE3-F2B3-D01FE10471B1}"/>
          </ac:cxnSpMkLst>
        </pc:cxnChg>
        <pc:cxnChg chg="mod">
          <ac:chgData name="Shum, Aaron" userId="498ccf3b-7827-4cd9-9a06-08335348de89" providerId="ADAL" clId="{B3840005-73FA-4215-887B-388F8799A849}" dt="2025-03-03T06:29:53.781" v="3481" actId="14100"/>
          <ac:cxnSpMkLst>
            <pc:docMk/>
            <pc:sldMk cId="897699577" sldId="2147475589"/>
            <ac:cxnSpMk id="122" creationId="{84E89226-FDD3-41DE-13DE-916055DF1BD2}"/>
          </ac:cxnSpMkLst>
        </pc:cxnChg>
        <pc:cxnChg chg="mod">
          <ac:chgData name="Shum, Aaron" userId="498ccf3b-7827-4cd9-9a06-08335348de89" providerId="ADAL" clId="{B3840005-73FA-4215-887B-388F8799A849}" dt="2025-03-03T06:29:55.985" v="3482" actId="14100"/>
          <ac:cxnSpMkLst>
            <pc:docMk/>
            <pc:sldMk cId="897699577" sldId="2147475589"/>
            <ac:cxnSpMk id="123" creationId="{8F8DBE80-EF84-3E44-96F4-965F34515A4C}"/>
          </ac:cxnSpMkLst>
        </pc:cxnChg>
        <pc:cxnChg chg="mod">
          <ac:chgData name="Shum, Aaron" userId="498ccf3b-7827-4cd9-9a06-08335348de89" providerId="ADAL" clId="{B3840005-73FA-4215-887B-388F8799A849}" dt="2025-03-03T06:29:59.287" v="3484" actId="14100"/>
          <ac:cxnSpMkLst>
            <pc:docMk/>
            <pc:sldMk cId="897699577" sldId="2147475589"/>
            <ac:cxnSpMk id="124" creationId="{D19367C8-1102-7EF2-852E-34C36C03E6AA}"/>
          </ac:cxnSpMkLst>
        </pc:cxnChg>
        <pc:cxnChg chg="mod">
          <ac:chgData name="Shum, Aaron" userId="498ccf3b-7827-4cd9-9a06-08335348de89" providerId="ADAL" clId="{B3840005-73FA-4215-887B-388F8799A849}" dt="2025-03-03T06:30:02.632" v="3486" actId="14100"/>
          <ac:cxnSpMkLst>
            <pc:docMk/>
            <pc:sldMk cId="897699577" sldId="2147475589"/>
            <ac:cxnSpMk id="125" creationId="{15733F62-0C58-9E30-269C-BCF0E5E06C11}"/>
          </ac:cxnSpMkLst>
        </pc:cxnChg>
        <pc:cxnChg chg="mod">
          <ac:chgData name="Shum, Aaron" userId="498ccf3b-7827-4cd9-9a06-08335348de89" providerId="ADAL" clId="{B3840005-73FA-4215-887B-388F8799A849}" dt="2025-03-03T06:30:01.024" v="3485" actId="14100"/>
          <ac:cxnSpMkLst>
            <pc:docMk/>
            <pc:sldMk cId="897699577" sldId="2147475589"/>
            <ac:cxnSpMk id="126" creationId="{F1BD96B8-B9D4-90DB-5ABA-66BDF2FD3FE9}"/>
          </ac:cxnSpMkLst>
        </pc:cxnChg>
        <pc:cxnChg chg="mod">
          <ac:chgData name="Shum, Aaron" userId="498ccf3b-7827-4cd9-9a06-08335348de89" providerId="ADAL" clId="{B3840005-73FA-4215-887B-388F8799A849}" dt="2025-03-03T06:28:05.294" v="3431" actId="14100"/>
          <ac:cxnSpMkLst>
            <pc:docMk/>
            <pc:sldMk cId="897699577" sldId="2147475589"/>
            <ac:cxnSpMk id="127" creationId="{C12ABAF9-BFF2-EB33-5033-2D8DF7F2E8D3}"/>
          </ac:cxnSpMkLst>
        </pc:cxnChg>
        <pc:cxnChg chg="mod">
          <ac:chgData name="Shum, Aaron" userId="498ccf3b-7827-4cd9-9a06-08335348de89" providerId="ADAL" clId="{B3840005-73FA-4215-887B-388F8799A849}" dt="2025-03-03T06:29:01.503" v="3455" actId="14100"/>
          <ac:cxnSpMkLst>
            <pc:docMk/>
            <pc:sldMk cId="897699577" sldId="2147475589"/>
            <ac:cxnSpMk id="128" creationId="{3799CF60-240E-F6C3-3074-C8FD28457A86}"/>
          </ac:cxnSpMkLst>
        </pc:cxnChg>
        <pc:cxnChg chg="mod">
          <ac:chgData name="Shum, Aaron" userId="498ccf3b-7827-4cd9-9a06-08335348de89" providerId="ADAL" clId="{B3840005-73FA-4215-887B-388F8799A849}" dt="2025-03-03T06:29:08.955" v="3458" actId="14100"/>
          <ac:cxnSpMkLst>
            <pc:docMk/>
            <pc:sldMk cId="897699577" sldId="2147475589"/>
            <ac:cxnSpMk id="129" creationId="{7985340E-1457-B151-1218-FACCC67FAB58}"/>
          </ac:cxnSpMkLst>
        </pc:cxnChg>
        <pc:cxnChg chg="mod">
          <ac:chgData name="Shum, Aaron" userId="498ccf3b-7827-4cd9-9a06-08335348de89" providerId="ADAL" clId="{B3840005-73FA-4215-887B-388F8799A849}" dt="2025-03-03T06:29:23.488" v="3466" actId="14100"/>
          <ac:cxnSpMkLst>
            <pc:docMk/>
            <pc:sldMk cId="897699577" sldId="2147475589"/>
            <ac:cxnSpMk id="130" creationId="{E0F9E129-209F-A781-B2FD-42D1087F5013}"/>
          </ac:cxnSpMkLst>
        </pc:cxnChg>
        <pc:cxnChg chg="mod">
          <ac:chgData name="Shum, Aaron" userId="498ccf3b-7827-4cd9-9a06-08335348de89" providerId="ADAL" clId="{B3840005-73FA-4215-887B-388F8799A849}" dt="2025-03-03T06:29:15.910" v="3462" actId="14100"/>
          <ac:cxnSpMkLst>
            <pc:docMk/>
            <pc:sldMk cId="897699577" sldId="2147475589"/>
            <ac:cxnSpMk id="131" creationId="{C0FF531B-F8D7-A73A-48E4-52484D200091}"/>
          </ac:cxnSpMkLst>
        </pc:cxnChg>
        <pc:cxnChg chg="mod">
          <ac:chgData name="Shum, Aaron" userId="498ccf3b-7827-4cd9-9a06-08335348de89" providerId="ADAL" clId="{B3840005-73FA-4215-887B-388F8799A849}" dt="2025-03-03T06:27:46.553" v="3423" actId="14100"/>
          <ac:cxnSpMkLst>
            <pc:docMk/>
            <pc:sldMk cId="897699577" sldId="2147475589"/>
            <ac:cxnSpMk id="132" creationId="{8ACBFB3F-E6BD-C082-5A06-F7CF43229CA0}"/>
          </ac:cxnSpMkLst>
        </pc:cxnChg>
        <pc:cxnChg chg="mod">
          <ac:chgData name="Shum, Aaron" userId="498ccf3b-7827-4cd9-9a06-08335348de89" providerId="ADAL" clId="{B3840005-73FA-4215-887B-388F8799A849}" dt="2025-03-03T06:31:22.122" v="3523" actId="14100"/>
          <ac:cxnSpMkLst>
            <pc:docMk/>
            <pc:sldMk cId="897699577" sldId="2147475589"/>
            <ac:cxnSpMk id="133" creationId="{F07A1EA3-37CC-F99F-F955-6741C7DADF99}"/>
          </ac:cxnSpMkLst>
        </pc:cxnChg>
      </pc:sldChg>
      <pc:sldChg chg="modSp add del mod ord">
        <pc:chgData name="Shum, Aaron" userId="498ccf3b-7827-4cd9-9a06-08335348de89" providerId="ADAL" clId="{B3840005-73FA-4215-887B-388F8799A849}" dt="2025-03-03T06:25:56.114" v="3397" actId="47"/>
        <pc:sldMkLst>
          <pc:docMk/>
          <pc:sldMk cId="4256887189" sldId="2147475589"/>
        </pc:sldMkLst>
      </pc:sldChg>
      <pc:sldChg chg="new del">
        <pc:chgData name="Shum, Aaron" userId="498ccf3b-7827-4cd9-9a06-08335348de89" providerId="ADAL" clId="{B3840005-73FA-4215-887B-388F8799A849}" dt="2025-03-03T06:19:56.453" v="3366" actId="47"/>
        <pc:sldMkLst>
          <pc:docMk/>
          <pc:sldMk cId="507002592" sldId="2147475590"/>
        </pc:sldMkLst>
      </pc:sldChg>
      <pc:sldChg chg="modSp add mod">
        <pc:chgData name="Shum, Aaron" userId="498ccf3b-7827-4cd9-9a06-08335348de89" providerId="ADAL" clId="{B3840005-73FA-4215-887B-388F8799A849}" dt="2025-03-03T08:36:34.289" v="5944" actId="14100"/>
        <pc:sldMkLst>
          <pc:docMk/>
          <pc:sldMk cId="1469052527" sldId="2147475590"/>
        </pc:sldMkLst>
        <pc:spChg chg="mod">
          <ac:chgData name="Shum, Aaron" userId="498ccf3b-7827-4cd9-9a06-08335348de89" providerId="ADAL" clId="{B3840005-73FA-4215-887B-388F8799A849}" dt="2025-03-03T08:36:34.289" v="5944" actId="14100"/>
          <ac:spMkLst>
            <pc:docMk/>
            <pc:sldMk cId="1469052527" sldId="2147475590"/>
            <ac:spMk id="5" creationId="{BF923991-E344-577F-3864-23A58383D3B4}"/>
          </ac:spMkLst>
        </pc:spChg>
      </pc:sldChg>
      <pc:sldChg chg="delSp modSp add del mod">
        <pc:chgData name="Shum, Aaron" userId="498ccf3b-7827-4cd9-9a06-08335348de89" providerId="ADAL" clId="{B3840005-73FA-4215-887B-388F8799A849}" dt="2025-03-03T06:25:49.725" v="3396" actId="47"/>
        <pc:sldMkLst>
          <pc:docMk/>
          <pc:sldMk cId="3422447140" sldId="2147475590"/>
        </pc:sldMkLst>
      </pc:sldChg>
      <pc:sldChg chg="addSp delSp modSp add mod">
        <pc:chgData name="Shum, Aaron" userId="498ccf3b-7827-4cd9-9a06-08335348de89" providerId="ADAL" clId="{B3840005-73FA-4215-887B-388F8799A849}" dt="2025-03-05T03:21:11.651" v="9935" actId="6549"/>
        <pc:sldMkLst>
          <pc:docMk/>
          <pc:sldMk cId="28164690" sldId="2147475591"/>
        </pc:sldMkLst>
        <pc:spChg chg="add mod">
          <ac:chgData name="Shum, Aaron" userId="498ccf3b-7827-4cd9-9a06-08335348de89" providerId="ADAL" clId="{B3840005-73FA-4215-887B-388F8799A849}" dt="2025-03-04T06:43:24.448" v="8945" actId="1035"/>
          <ac:spMkLst>
            <pc:docMk/>
            <pc:sldMk cId="28164690" sldId="2147475591"/>
            <ac:spMk id="4" creationId="{AF11C954-B11D-5980-4BE2-A498F0F9701A}"/>
          </ac:spMkLst>
        </pc:spChg>
        <pc:spChg chg="add mod">
          <ac:chgData name="Shum, Aaron" userId="498ccf3b-7827-4cd9-9a06-08335348de89" providerId="ADAL" clId="{B3840005-73FA-4215-887B-388F8799A849}" dt="2025-03-04T06:43:24.448" v="8945" actId="1035"/>
          <ac:spMkLst>
            <pc:docMk/>
            <pc:sldMk cId="28164690" sldId="2147475591"/>
            <ac:spMk id="8" creationId="{5B8DE15C-EC17-F110-0D22-3841CDD3870F}"/>
          </ac:spMkLst>
        </pc:spChg>
        <pc:spChg chg="add mod">
          <ac:chgData name="Shum, Aaron" userId="498ccf3b-7827-4cd9-9a06-08335348de89" providerId="ADAL" clId="{B3840005-73FA-4215-887B-388F8799A849}" dt="2025-03-05T03:21:11.651" v="9935" actId="6549"/>
          <ac:spMkLst>
            <pc:docMk/>
            <pc:sldMk cId="28164690" sldId="2147475591"/>
            <ac:spMk id="12" creationId="{470CAB8F-ABE1-38A8-B474-4CCF4D5B8802}"/>
          </ac:spMkLst>
        </pc:spChg>
        <pc:spChg chg="add mod">
          <ac:chgData name="Shum, Aaron" userId="498ccf3b-7827-4cd9-9a06-08335348de89" providerId="ADAL" clId="{B3840005-73FA-4215-887B-388F8799A849}" dt="2025-03-03T08:33:18.635" v="5801" actId="113"/>
          <ac:spMkLst>
            <pc:docMk/>
            <pc:sldMk cId="28164690" sldId="2147475591"/>
            <ac:spMk id="14" creationId="{BFBFEB7B-52D0-F2E9-CCF8-F355A2D5759F}"/>
          </ac:spMkLst>
        </pc:spChg>
        <pc:spChg chg="add mod">
          <ac:chgData name="Shum, Aaron" userId="498ccf3b-7827-4cd9-9a06-08335348de89" providerId="ADAL" clId="{B3840005-73FA-4215-887B-388F8799A849}" dt="2025-03-03T08:54:00.039" v="6287" actId="20577"/>
          <ac:spMkLst>
            <pc:docMk/>
            <pc:sldMk cId="28164690" sldId="2147475591"/>
            <ac:spMk id="15" creationId="{7DAAC515-2014-AB36-35FA-ACF481E307D6}"/>
          </ac:spMkLst>
        </pc:spChg>
        <pc:spChg chg="add mod">
          <ac:chgData name="Shum, Aaron" userId="498ccf3b-7827-4cd9-9a06-08335348de89" providerId="ADAL" clId="{B3840005-73FA-4215-887B-388F8799A849}" dt="2025-03-04T06:45:42.370" v="9048" actId="1076"/>
          <ac:spMkLst>
            <pc:docMk/>
            <pc:sldMk cId="28164690" sldId="2147475591"/>
            <ac:spMk id="17" creationId="{50E2B951-848D-6B17-7628-4496619BC5E8}"/>
          </ac:spMkLst>
        </pc:spChg>
        <pc:spChg chg="add mod">
          <ac:chgData name="Shum, Aaron" userId="498ccf3b-7827-4cd9-9a06-08335348de89" providerId="ADAL" clId="{B3840005-73FA-4215-887B-388F8799A849}" dt="2025-03-04T06:42:14.057" v="8863" actId="1076"/>
          <ac:spMkLst>
            <pc:docMk/>
            <pc:sldMk cId="28164690" sldId="2147475591"/>
            <ac:spMk id="20" creationId="{A5685A69-2B34-B002-F2A7-2E35E107E52B}"/>
          </ac:spMkLst>
        </pc:spChg>
        <pc:spChg chg="add mod">
          <ac:chgData name="Shum, Aaron" userId="498ccf3b-7827-4cd9-9a06-08335348de89" providerId="ADAL" clId="{B3840005-73FA-4215-887B-388F8799A849}" dt="2025-03-04T06:45:59.662" v="9049" actId="164"/>
          <ac:spMkLst>
            <pc:docMk/>
            <pc:sldMk cId="28164690" sldId="2147475591"/>
            <ac:spMk id="24" creationId="{BB4684EE-A7C2-F977-4C9E-F282B3F38F46}"/>
          </ac:spMkLst>
        </pc:spChg>
        <pc:spChg chg="add mod">
          <ac:chgData name="Shum, Aaron" userId="498ccf3b-7827-4cd9-9a06-08335348de89" providerId="ADAL" clId="{B3840005-73FA-4215-887B-388F8799A849}" dt="2025-03-04T06:46:04.117" v="9050" actId="164"/>
          <ac:spMkLst>
            <pc:docMk/>
            <pc:sldMk cId="28164690" sldId="2147475591"/>
            <ac:spMk id="27" creationId="{141440F5-1B2B-E50B-CE28-635D3B0C8EBD}"/>
          </ac:spMkLst>
        </pc:spChg>
        <pc:grpChg chg="add mod">
          <ac:chgData name="Shum, Aaron" userId="498ccf3b-7827-4cd9-9a06-08335348de89" providerId="ADAL" clId="{B3840005-73FA-4215-887B-388F8799A849}" dt="2025-03-04T06:44:33.599" v="8954" actId="1076"/>
          <ac:grpSpMkLst>
            <pc:docMk/>
            <pc:sldMk cId="28164690" sldId="2147475591"/>
            <ac:grpSpMk id="16" creationId="{6AD00625-B970-F4D2-456D-AA7F334004E7}"/>
          </ac:grpSpMkLst>
        </pc:grpChg>
        <pc:grpChg chg="add mod">
          <ac:chgData name="Shum, Aaron" userId="498ccf3b-7827-4cd9-9a06-08335348de89" providerId="ADAL" clId="{B3840005-73FA-4215-887B-388F8799A849}" dt="2025-03-04T06:43:24.448" v="8945" actId="1035"/>
          <ac:grpSpMkLst>
            <pc:docMk/>
            <pc:sldMk cId="28164690" sldId="2147475591"/>
            <ac:grpSpMk id="21" creationId="{B0F5FAD7-DAA6-068C-24F9-E63EE5025591}"/>
          </ac:grpSpMkLst>
        </pc:grpChg>
        <pc:grpChg chg="add mod">
          <ac:chgData name="Shum, Aaron" userId="498ccf3b-7827-4cd9-9a06-08335348de89" providerId="ADAL" clId="{B3840005-73FA-4215-887B-388F8799A849}" dt="2025-03-04T06:45:59.662" v="9049" actId="164"/>
          <ac:grpSpMkLst>
            <pc:docMk/>
            <pc:sldMk cId="28164690" sldId="2147475591"/>
            <ac:grpSpMk id="28" creationId="{D734F1ED-0B71-390C-57DC-0C14220E77AD}"/>
          </ac:grpSpMkLst>
        </pc:grpChg>
        <pc:grpChg chg="add mod">
          <ac:chgData name="Shum, Aaron" userId="498ccf3b-7827-4cd9-9a06-08335348de89" providerId="ADAL" clId="{B3840005-73FA-4215-887B-388F8799A849}" dt="2025-03-04T06:46:04.117" v="9050" actId="164"/>
          <ac:grpSpMkLst>
            <pc:docMk/>
            <pc:sldMk cId="28164690" sldId="2147475591"/>
            <ac:grpSpMk id="29" creationId="{6C2AFB7E-7A83-4F44-5B18-9F69B8389CBE}"/>
          </ac:grpSpMkLst>
        </pc:grpChg>
        <pc:picChg chg="add mod">
          <ac:chgData name="Shum, Aaron" userId="498ccf3b-7827-4cd9-9a06-08335348de89" providerId="ADAL" clId="{B3840005-73FA-4215-887B-388F8799A849}" dt="2025-03-03T08:32:59.642" v="5794" actId="14100"/>
          <ac:picMkLst>
            <pc:docMk/>
            <pc:sldMk cId="28164690" sldId="2147475591"/>
            <ac:picMk id="13" creationId="{1CDC52D5-D22C-3FEA-A52D-6E25B00EE8AE}"/>
          </ac:picMkLst>
        </pc:picChg>
        <pc:picChg chg="add mod">
          <ac:chgData name="Shum, Aaron" userId="498ccf3b-7827-4cd9-9a06-08335348de89" providerId="ADAL" clId="{B3840005-73FA-4215-887B-388F8799A849}" dt="2025-03-04T06:42:00.220" v="8859" actId="164"/>
          <ac:picMkLst>
            <pc:docMk/>
            <pc:sldMk cId="28164690" sldId="2147475591"/>
            <ac:picMk id="19" creationId="{C47B0698-08B4-816F-21C5-236633C9DA6A}"/>
          </ac:picMkLst>
        </pc:picChg>
        <pc:picChg chg="add mod">
          <ac:chgData name="Shum, Aaron" userId="498ccf3b-7827-4cd9-9a06-08335348de89" providerId="ADAL" clId="{B3840005-73FA-4215-887B-388F8799A849}" dt="2025-03-04T06:45:59.662" v="9049" actId="164"/>
          <ac:picMkLst>
            <pc:docMk/>
            <pc:sldMk cId="28164690" sldId="2147475591"/>
            <ac:picMk id="23" creationId="{44901743-13BB-4967-FCC8-7D053EB1D93C}"/>
          </ac:picMkLst>
        </pc:picChg>
        <pc:picChg chg="add mod">
          <ac:chgData name="Shum, Aaron" userId="498ccf3b-7827-4cd9-9a06-08335348de89" providerId="ADAL" clId="{B3840005-73FA-4215-887B-388F8799A849}" dt="2025-03-04T06:46:04.117" v="9050" actId="164"/>
          <ac:picMkLst>
            <pc:docMk/>
            <pc:sldMk cId="28164690" sldId="2147475591"/>
            <ac:picMk id="26" creationId="{9AB3B7ED-5D59-4FE7-603C-B808DDE4A13A}"/>
          </ac:picMkLst>
        </pc:picChg>
        <pc:cxnChg chg="add del mod">
          <ac:chgData name="Shum, Aaron" userId="498ccf3b-7827-4cd9-9a06-08335348de89" providerId="ADAL" clId="{B3840005-73FA-4215-887B-388F8799A849}" dt="2025-03-04T01:56:55.758" v="6486" actId="478"/>
          <ac:cxnSpMkLst>
            <pc:docMk/>
            <pc:sldMk cId="28164690" sldId="2147475591"/>
            <ac:cxnSpMk id="3" creationId="{FDF12645-2EB4-51AD-8723-648608098AF5}"/>
          </ac:cxnSpMkLst>
        </pc:cxnChg>
        <pc:cxnChg chg="add del mod">
          <ac:chgData name="Shum, Aaron" userId="498ccf3b-7827-4cd9-9a06-08335348de89" providerId="ADAL" clId="{B3840005-73FA-4215-887B-388F8799A849}" dt="2025-03-04T01:56:57.404" v="6487" actId="478"/>
          <ac:cxnSpMkLst>
            <pc:docMk/>
            <pc:sldMk cId="28164690" sldId="2147475591"/>
            <ac:cxnSpMk id="9" creationId="{DA2C5592-2349-FCA4-985E-25EDFBFF8AB9}"/>
          </ac:cxnSpMkLst>
        </pc:cxnChg>
      </pc:sldChg>
      <pc:sldChg chg="add del">
        <pc:chgData name="Shum, Aaron" userId="498ccf3b-7827-4cd9-9a06-08335348de89" providerId="ADAL" clId="{B3840005-73FA-4215-887B-388F8799A849}" dt="2025-03-03T06:39:15.841" v="3746" actId="47"/>
        <pc:sldMkLst>
          <pc:docMk/>
          <pc:sldMk cId="983642304" sldId="2147475591"/>
        </pc:sldMkLst>
      </pc:sldChg>
      <pc:sldChg chg="addSp delSp modSp add mod">
        <pc:chgData name="Shum, Aaron" userId="498ccf3b-7827-4cd9-9a06-08335348de89" providerId="ADAL" clId="{B3840005-73FA-4215-887B-388F8799A849}" dt="2025-03-04T06:59:35.969" v="9481" actId="207"/>
        <pc:sldMkLst>
          <pc:docMk/>
          <pc:sldMk cId="3582925134" sldId="2147475592"/>
        </pc:sldMkLst>
        <pc:spChg chg="mod">
          <ac:chgData name="Shum, Aaron" userId="498ccf3b-7827-4cd9-9a06-08335348de89" providerId="ADAL" clId="{B3840005-73FA-4215-887B-388F8799A849}" dt="2025-03-03T06:55:29.988" v="4844" actId="14100"/>
          <ac:spMkLst>
            <pc:docMk/>
            <pc:sldMk cId="3582925134" sldId="2147475592"/>
            <ac:spMk id="134" creationId="{72DB9ADB-8E4E-2529-D805-16B963857136}"/>
          </ac:spMkLst>
        </pc:spChg>
        <pc:spChg chg="add mod">
          <ac:chgData name="Shum, Aaron" userId="498ccf3b-7827-4cd9-9a06-08335348de89" providerId="ADAL" clId="{B3840005-73FA-4215-887B-388F8799A849}" dt="2025-03-03T07:00:55.174" v="4957" actId="1076"/>
          <ac:spMkLst>
            <pc:docMk/>
            <pc:sldMk cId="3582925134" sldId="2147475592"/>
            <ac:spMk id="517" creationId="{8972A8D6-B702-82FF-1080-93C02C003E46}"/>
          </ac:spMkLst>
        </pc:spChg>
        <pc:spChg chg="add mod ord">
          <ac:chgData name="Shum, Aaron" userId="498ccf3b-7827-4cd9-9a06-08335348de89" providerId="ADAL" clId="{B3840005-73FA-4215-887B-388F8799A849}" dt="2025-03-03T07:05:59.152" v="5101" actId="1076"/>
          <ac:spMkLst>
            <pc:docMk/>
            <pc:sldMk cId="3582925134" sldId="2147475592"/>
            <ac:spMk id="518" creationId="{1C61C4BF-9749-91CF-88AC-D74917DE8111}"/>
          </ac:spMkLst>
        </pc:spChg>
        <pc:graphicFrameChg chg="add mod">
          <ac:chgData name="Shum, Aaron" userId="498ccf3b-7827-4cd9-9a06-08335348de89" providerId="ADAL" clId="{B3840005-73FA-4215-887B-388F8799A849}" dt="2025-03-04T06:59:35.969" v="9481" actId="207"/>
          <ac:graphicFrameMkLst>
            <pc:docMk/>
            <pc:sldMk cId="3582925134" sldId="2147475592"/>
            <ac:graphicFrameMk id="513" creationId="{AB5567C1-3C8F-3BB9-0477-BB46ECB3FCD5}"/>
          </ac:graphicFrameMkLst>
        </pc:graphicFrameChg>
      </pc:sldChg>
      <pc:sldChg chg="addSp delSp modSp add mod">
        <pc:chgData name="Shum, Aaron" userId="498ccf3b-7827-4cd9-9a06-08335348de89" providerId="ADAL" clId="{B3840005-73FA-4215-887B-388F8799A849}" dt="2025-03-03T08:52:54.628" v="6277" actId="113"/>
        <pc:sldMkLst>
          <pc:docMk/>
          <pc:sldMk cId="2639699109" sldId="2147475593"/>
        </pc:sldMkLst>
        <pc:spChg chg="mod">
          <ac:chgData name="Shum, Aaron" userId="498ccf3b-7827-4cd9-9a06-08335348de89" providerId="ADAL" clId="{B3840005-73FA-4215-887B-388F8799A849}" dt="2025-03-03T07:49:27.282" v="5196" actId="14100"/>
          <ac:spMkLst>
            <pc:docMk/>
            <pc:sldMk cId="2639699109" sldId="2147475593"/>
            <ac:spMk id="134" creationId="{94575EE7-55B5-0754-D5D0-4817C8EF93C9}"/>
          </ac:spMkLst>
        </pc:spChg>
        <pc:graphicFrameChg chg="add mod">
          <ac:chgData name="Shum, Aaron" userId="498ccf3b-7827-4cd9-9a06-08335348de89" providerId="ADAL" clId="{B3840005-73FA-4215-887B-388F8799A849}" dt="2025-03-03T08:52:54.628" v="6277" actId="113"/>
          <ac:graphicFrameMkLst>
            <pc:docMk/>
            <pc:sldMk cId="2639699109" sldId="2147475593"/>
            <ac:graphicFrameMk id="2" creationId="{0EC7A0F7-75DC-DAE7-0615-D8B06E23A14F}"/>
          </ac:graphicFrameMkLst>
        </pc:graphicFrameChg>
        <pc:picChg chg="add mod">
          <ac:chgData name="Shum, Aaron" userId="498ccf3b-7827-4cd9-9a06-08335348de89" providerId="ADAL" clId="{B3840005-73FA-4215-887B-388F8799A849}" dt="2025-03-03T07:56:18.785" v="5511" actId="1036"/>
          <ac:picMkLst>
            <pc:docMk/>
            <pc:sldMk cId="2639699109" sldId="2147475593"/>
            <ac:picMk id="6" creationId="{C230E930-F0ED-0C39-D12D-C9141BF8BCA1}"/>
          </ac:picMkLst>
        </pc:picChg>
        <pc:picChg chg="add mod">
          <ac:chgData name="Shum, Aaron" userId="498ccf3b-7827-4cd9-9a06-08335348de89" providerId="ADAL" clId="{B3840005-73FA-4215-887B-388F8799A849}" dt="2025-03-03T07:56:18.785" v="5511" actId="1036"/>
          <ac:picMkLst>
            <pc:docMk/>
            <pc:sldMk cId="2639699109" sldId="2147475593"/>
            <ac:picMk id="7" creationId="{4289DBD5-F578-176C-CFAA-7024D125BE9F}"/>
          </ac:picMkLst>
        </pc:picChg>
        <pc:picChg chg="add mod">
          <ac:chgData name="Shum, Aaron" userId="498ccf3b-7827-4cd9-9a06-08335348de89" providerId="ADAL" clId="{B3840005-73FA-4215-887B-388F8799A849}" dt="2025-03-03T07:56:18.785" v="5511" actId="1036"/>
          <ac:picMkLst>
            <pc:docMk/>
            <pc:sldMk cId="2639699109" sldId="2147475593"/>
            <ac:picMk id="8" creationId="{066205EB-C3B8-4907-E398-C6C423D26B2B}"/>
          </ac:picMkLst>
        </pc:picChg>
      </pc:sldChg>
      <pc:sldChg chg="add del">
        <pc:chgData name="Shum, Aaron" userId="498ccf3b-7827-4cd9-9a06-08335348de89" providerId="ADAL" clId="{B3840005-73FA-4215-887B-388F8799A849}" dt="2025-03-03T08:31:44.703" v="5728" actId="47"/>
        <pc:sldMkLst>
          <pc:docMk/>
          <pc:sldMk cId="3620422184" sldId="2147475594"/>
        </pc:sldMkLst>
      </pc:sldChg>
      <pc:sldChg chg="addSp delSp modSp add mod">
        <pc:chgData name="Shum, Aaron" userId="498ccf3b-7827-4cd9-9a06-08335348de89" providerId="ADAL" clId="{B3840005-73FA-4215-887B-388F8799A849}" dt="2025-03-04T03:55:50.787" v="7283" actId="167"/>
        <pc:sldMkLst>
          <pc:docMk/>
          <pc:sldMk cId="4120211235" sldId="2147475594"/>
        </pc:sldMkLst>
        <pc:spChg chg="add mod">
          <ac:chgData name="Shum, Aaron" userId="498ccf3b-7827-4cd9-9a06-08335348de89" providerId="ADAL" clId="{B3840005-73FA-4215-887B-388F8799A849}" dt="2025-03-04T03:49:52.372" v="6984" actId="1076"/>
          <ac:spMkLst>
            <pc:docMk/>
            <pc:sldMk cId="4120211235" sldId="2147475594"/>
            <ac:spMk id="2" creationId="{9A7522E9-ECE0-6FF7-B9E6-DADC252ED6B2}"/>
          </ac:spMkLst>
        </pc:spChg>
        <pc:spChg chg="add mod">
          <ac:chgData name="Shum, Aaron" userId="498ccf3b-7827-4cd9-9a06-08335348de89" providerId="ADAL" clId="{B3840005-73FA-4215-887B-388F8799A849}" dt="2025-03-04T03:50:14.845" v="6990" actId="1076"/>
          <ac:spMkLst>
            <pc:docMk/>
            <pc:sldMk cId="4120211235" sldId="2147475594"/>
            <ac:spMk id="3" creationId="{FFCA0CBF-9D98-7656-D206-360CD19662D5}"/>
          </ac:spMkLst>
        </pc:spChg>
        <pc:spChg chg="add del mod">
          <ac:chgData name="Shum, Aaron" userId="498ccf3b-7827-4cd9-9a06-08335348de89" providerId="ADAL" clId="{B3840005-73FA-4215-887B-388F8799A849}" dt="2025-03-04T02:00:29.720" v="6836" actId="478"/>
          <ac:spMkLst>
            <pc:docMk/>
            <pc:sldMk cId="4120211235" sldId="2147475594"/>
            <ac:spMk id="4" creationId="{45D422D7-8D78-3E42-6FFD-8AD700905E5B}"/>
          </ac:spMkLst>
        </pc:spChg>
        <pc:spChg chg="add del mod">
          <ac:chgData name="Shum, Aaron" userId="498ccf3b-7827-4cd9-9a06-08335348de89" providerId="ADAL" clId="{B3840005-73FA-4215-887B-388F8799A849}" dt="2025-03-04T03:42:57.236" v="6857" actId="478"/>
          <ac:spMkLst>
            <pc:docMk/>
            <pc:sldMk cId="4120211235" sldId="2147475594"/>
            <ac:spMk id="5" creationId="{A77FE987-D48F-03B2-D3E4-4AD1C8327E36}"/>
          </ac:spMkLst>
        </pc:spChg>
        <pc:spChg chg="add mod">
          <ac:chgData name="Shum, Aaron" userId="498ccf3b-7827-4cd9-9a06-08335348de89" providerId="ADAL" clId="{B3840005-73FA-4215-887B-388F8799A849}" dt="2025-03-04T03:52:49.518" v="7119" actId="20577"/>
          <ac:spMkLst>
            <pc:docMk/>
            <pc:sldMk cId="4120211235" sldId="2147475594"/>
            <ac:spMk id="6" creationId="{D33D491D-D17D-30F3-D06B-75667E74B380}"/>
          </ac:spMkLst>
        </pc:spChg>
        <pc:spChg chg="add del mod">
          <ac:chgData name="Shum, Aaron" userId="498ccf3b-7827-4cd9-9a06-08335348de89" providerId="ADAL" clId="{B3840005-73FA-4215-887B-388F8799A849}" dt="2025-03-04T03:49:48.602" v="6983" actId="478"/>
          <ac:spMkLst>
            <pc:docMk/>
            <pc:sldMk cId="4120211235" sldId="2147475594"/>
            <ac:spMk id="9" creationId="{94CA58AF-50AC-13F9-3FF3-7399C7985F3E}"/>
          </ac:spMkLst>
        </pc:spChg>
        <pc:spChg chg="add mod">
          <ac:chgData name="Shum, Aaron" userId="498ccf3b-7827-4cd9-9a06-08335348de89" providerId="ADAL" clId="{B3840005-73FA-4215-887B-388F8799A849}" dt="2025-03-04T03:51:34.279" v="7021" actId="1037"/>
          <ac:spMkLst>
            <pc:docMk/>
            <pc:sldMk cId="4120211235" sldId="2147475594"/>
            <ac:spMk id="12" creationId="{C5FDA5A6-6554-14BA-198B-30B5623B196D}"/>
          </ac:spMkLst>
        </pc:spChg>
        <pc:spChg chg="add mod">
          <ac:chgData name="Shum, Aaron" userId="498ccf3b-7827-4cd9-9a06-08335348de89" providerId="ADAL" clId="{B3840005-73FA-4215-887B-388F8799A849}" dt="2025-03-04T03:51:42.002" v="7027" actId="1038"/>
          <ac:spMkLst>
            <pc:docMk/>
            <pc:sldMk cId="4120211235" sldId="2147475594"/>
            <ac:spMk id="13" creationId="{741E6C15-AF9F-28C0-1556-438627AA0142}"/>
          </ac:spMkLst>
        </pc:spChg>
        <pc:spChg chg="add mod">
          <ac:chgData name="Shum, Aaron" userId="498ccf3b-7827-4cd9-9a06-08335348de89" providerId="ADAL" clId="{B3840005-73FA-4215-887B-388F8799A849}" dt="2025-03-04T03:51:48.714" v="7032" actId="1036"/>
          <ac:spMkLst>
            <pc:docMk/>
            <pc:sldMk cId="4120211235" sldId="2147475594"/>
            <ac:spMk id="14" creationId="{22BCB921-98E5-E846-3B90-67DBE3469D0A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15" creationId="{5915275E-B1B8-E7CC-8915-B19C43D9C3F7}"/>
          </ac:spMkLst>
        </pc:spChg>
        <pc:spChg chg="add mod">
          <ac:chgData name="Shum, Aaron" userId="498ccf3b-7827-4cd9-9a06-08335348de89" providerId="ADAL" clId="{B3840005-73FA-4215-887B-388F8799A849}" dt="2025-03-04T03:52:14.029" v="7054" actId="1038"/>
          <ac:spMkLst>
            <pc:docMk/>
            <pc:sldMk cId="4120211235" sldId="2147475594"/>
            <ac:spMk id="16" creationId="{9B6FBFE7-EDB7-5683-22A4-1CF2540BE7A6}"/>
          </ac:spMkLst>
        </pc:spChg>
        <pc:spChg chg="mod">
          <ac:chgData name="Shum, Aaron" userId="498ccf3b-7827-4cd9-9a06-08335348de89" providerId="ADAL" clId="{B3840005-73FA-4215-887B-388F8799A849}" dt="2025-03-03T08:35:42.053" v="5846" actId="14100"/>
          <ac:spMkLst>
            <pc:docMk/>
            <pc:sldMk cId="4120211235" sldId="2147475594"/>
            <ac:spMk id="17" creationId="{E0A78937-479B-BC5F-4BB1-9ABE45D095D2}"/>
          </ac:spMkLst>
        </pc:spChg>
        <pc:spChg chg="mod">
          <ac:chgData name="Shum, Aaron" userId="498ccf3b-7827-4cd9-9a06-08335348de89" providerId="ADAL" clId="{B3840005-73FA-4215-887B-388F8799A849}" dt="2025-03-03T08:44:07.449" v="6188" actId="6549"/>
          <ac:spMkLst>
            <pc:docMk/>
            <pc:sldMk cId="4120211235" sldId="2147475594"/>
            <ac:spMk id="19" creationId="{5A40A63B-66D8-879A-728A-8A46789CD6CA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1" creationId="{56EFDEDF-AC80-4CF7-0EA4-8826BBEA8E02}"/>
          </ac:spMkLst>
        </pc:spChg>
        <pc:spChg chg="add mod">
          <ac:chgData name="Shum, Aaron" userId="498ccf3b-7827-4cd9-9a06-08335348de89" providerId="ADAL" clId="{B3840005-73FA-4215-887B-388F8799A849}" dt="2025-03-04T03:52:26.425" v="7085" actId="1038"/>
          <ac:spMkLst>
            <pc:docMk/>
            <pc:sldMk cId="4120211235" sldId="2147475594"/>
            <ac:spMk id="22" creationId="{EAE9DD5F-4A13-28CE-4B14-5DD8A3172784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3" creationId="{87130860-3009-F9CA-2F00-A0E9527F9675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4" creationId="{F904614D-B441-7472-8968-235C0961B9F7}"/>
          </ac:spMkLst>
        </pc:spChg>
        <pc:spChg chg="add mod">
          <ac:chgData name="Shum, Aaron" userId="498ccf3b-7827-4cd9-9a06-08335348de89" providerId="ADAL" clId="{B3840005-73FA-4215-887B-388F8799A849}" dt="2025-03-04T03:52:57.928" v="7124" actId="1037"/>
          <ac:spMkLst>
            <pc:docMk/>
            <pc:sldMk cId="4120211235" sldId="2147475594"/>
            <ac:spMk id="25" creationId="{156F157F-2453-0E44-99F7-E1AD3A883E05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6" creationId="{28E16EA3-6916-FF9D-1875-F82204E61511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7" creationId="{220A6EEC-F097-D64C-7823-24BA2C4D8DA1}"/>
          </ac:spMkLst>
        </pc:spChg>
        <pc:spChg chg="add mod">
          <ac:chgData name="Shum, Aaron" userId="498ccf3b-7827-4cd9-9a06-08335348de89" providerId="ADAL" clId="{B3840005-73FA-4215-887B-388F8799A849}" dt="2025-03-04T03:53:16.248" v="7150" actId="1037"/>
          <ac:spMkLst>
            <pc:docMk/>
            <pc:sldMk cId="4120211235" sldId="2147475594"/>
            <ac:spMk id="28" creationId="{AC264AC9-DBA6-E139-E563-6831E6040314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29" creationId="{61FD80C2-82DA-2E3E-4477-5115EF58A2A4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30" creationId="{825C67AC-1F77-A7C3-8A23-E47378E5741F}"/>
          </ac:spMkLst>
        </pc:spChg>
        <pc:spChg chg="add mod">
          <ac:chgData name="Shum, Aaron" userId="498ccf3b-7827-4cd9-9a06-08335348de89" providerId="ADAL" clId="{B3840005-73FA-4215-887B-388F8799A849}" dt="2025-03-04T03:53:43.270" v="7183" actId="1035"/>
          <ac:spMkLst>
            <pc:docMk/>
            <pc:sldMk cId="4120211235" sldId="2147475594"/>
            <ac:spMk id="31" creationId="{59B247DB-7AB2-EBEB-A08F-B0C89E952769}"/>
          </ac:spMkLst>
        </pc:spChg>
        <pc:spChg chg="add mod">
          <ac:chgData name="Shum, Aaron" userId="498ccf3b-7827-4cd9-9a06-08335348de89" providerId="ADAL" clId="{B3840005-73FA-4215-887B-388F8799A849}" dt="2025-03-04T03:53:54.648" v="7193" actId="1035"/>
          <ac:spMkLst>
            <pc:docMk/>
            <pc:sldMk cId="4120211235" sldId="2147475594"/>
            <ac:spMk id="32" creationId="{965232BD-F9E4-C6A4-F913-152F6D6AF1AE}"/>
          </ac:spMkLst>
        </pc:spChg>
        <pc:spChg chg="add mod">
          <ac:chgData name="Shum, Aaron" userId="498ccf3b-7827-4cd9-9a06-08335348de89" providerId="ADAL" clId="{B3840005-73FA-4215-887B-388F8799A849}" dt="2025-03-04T03:54:02.679" v="7203" actId="1037"/>
          <ac:spMkLst>
            <pc:docMk/>
            <pc:sldMk cId="4120211235" sldId="2147475594"/>
            <ac:spMk id="33" creationId="{121B4ADA-6B1B-6E1F-FB9C-6CE4E2FD2A12}"/>
          </ac:spMkLst>
        </pc:spChg>
        <pc:spChg chg="add mod">
          <ac:chgData name="Shum, Aaron" userId="498ccf3b-7827-4cd9-9a06-08335348de89" providerId="ADAL" clId="{B3840005-73FA-4215-887B-388F8799A849}" dt="2025-03-04T03:54:09.835" v="7211" actId="1037"/>
          <ac:spMkLst>
            <pc:docMk/>
            <pc:sldMk cId="4120211235" sldId="2147475594"/>
            <ac:spMk id="34" creationId="{073764EC-D5FA-60FB-C4BA-DFF72EEC0472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35" creationId="{A05BAF4B-73F1-5FC3-E9E4-2A9966321A82}"/>
          </ac:spMkLst>
        </pc:spChg>
        <pc:spChg chg="add del mod">
          <ac:chgData name="Shum, Aaron" userId="498ccf3b-7827-4cd9-9a06-08335348de89" providerId="ADAL" clId="{B3840005-73FA-4215-887B-388F8799A849}" dt="2025-03-04T03:55:42.323" v="7281" actId="478"/>
          <ac:spMkLst>
            <pc:docMk/>
            <pc:sldMk cId="4120211235" sldId="2147475594"/>
            <ac:spMk id="36" creationId="{36668B09-3A1C-B316-BEFD-3A173FB4C2D7}"/>
          </ac:spMkLst>
        </pc:spChg>
        <pc:spChg chg="add mod">
          <ac:chgData name="Shum, Aaron" userId="498ccf3b-7827-4cd9-9a06-08335348de89" providerId="ADAL" clId="{B3840005-73FA-4215-887B-388F8799A849}" dt="2025-03-04T03:54:28.222" v="7236" actId="1037"/>
          <ac:spMkLst>
            <pc:docMk/>
            <pc:sldMk cId="4120211235" sldId="2147475594"/>
            <ac:spMk id="37" creationId="{59F5BB93-9F90-CF96-1380-A71B7598B542}"/>
          </ac:spMkLst>
        </pc:spChg>
        <pc:spChg chg="add mod">
          <ac:chgData name="Shum, Aaron" userId="498ccf3b-7827-4cd9-9a06-08335348de89" providerId="ADAL" clId="{B3840005-73FA-4215-887B-388F8799A849}" dt="2025-03-04T03:54:35.585" v="7244" actId="1037"/>
          <ac:spMkLst>
            <pc:docMk/>
            <pc:sldMk cId="4120211235" sldId="2147475594"/>
            <ac:spMk id="38" creationId="{15161610-E953-D7D4-32D7-097DA21B7EF4}"/>
          </ac:spMkLst>
        </pc:spChg>
        <pc:spChg chg="add mod">
          <ac:chgData name="Shum, Aaron" userId="498ccf3b-7827-4cd9-9a06-08335348de89" providerId="ADAL" clId="{B3840005-73FA-4215-887B-388F8799A849}" dt="2025-03-04T03:54:41.396" v="7252" actId="1038"/>
          <ac:spMkLst>
            <pc:docMk/>
            <pc:sldMk cId="4120211235" sldId="2147475594"/>
            <ac:spMk id="39" creationId="{EC1F00DC-3AEF-604D-C702-7166FC5DC3E2}"/>
          </ac:spMkLst>
        </pc:spChg>
        <pc:spChg chg="add mod">
          <ac:chgData name="Shum, Aaron" userId="498ccf3b-7827-4cd9-9a06-08335348de89" providerId="ADAL" clId="{B3840005-73FA-4215-887B-388F8799A849}" dt="2025-03-04T03:54:46.897" v="7259" actId="1036"/>
          <ac:spMkLst>
            <pc:docMk/>
            <pc:sldMk cId="4120211235" sldId="2147475594"/>
            <ac:spMk id="40" creationId="{BC3C5C95-FD71-B9EC-792E-683B0CC4E0A0}"/>
          </ac:spMkLst>
        </pc:spChg>
        <pc:spChg chg="add mod">
          <ac:chgData name="Shum, Aaron" userId="498ccf3b-7827-4cd9-9a06-08335348de89" providerId="ADAL" clId="{B3840005-73FA-4215-887B-388F8799A849}" dt="2025-03-04T03:54:56.572" v="7263" actId="1038"/>
          <ac:spMkLst>
            <pc:docMk/>
            <pc:sldMk cId="4120211235" sldId="2147475594"/>
            <ac:spMk id="41" creationId="{769BCCAB-CECB-42AE-4540-DDACA3F0AB67}"/>
          </ac:spMkLst>
        </pc:spChg>
        <pc:spChg chg="add del mod">
          <ac:chgData name="Shum, Aaron" userId="498ccf3b-7827-4cd9-9a06-08335348de89" providerId="ADAL" clId="{B3840005-73FA-4215-887B-388F8799A849}" dt="2025-03-04T03:55:15.189" v="7278" actId="478"/>
          <ac:spMkLst>
            <pc:docMk/>
            <pc:sldMk cId="4120211235" sldId="2147475594"/>
            <ac:spMk id="42" creationId="{697101E3-298E-41D5-668E-42D1A519474E}"/>
          </ac:spMkLst>
        </pc:spChg>
        <pc:spChg chg="add del mod">
          <ac:chgData name="Shum, Aaron" userId="498ccf3b-7827-4cd9-9a06-08335348de89" providerId="ADAL" clId="{B3840005-73FA-4215-887B-388F8799A849}" dt="2025-03-04T03:55:13.155" v="7277" actId="478"/>
          <ac:spMkLst>
            <pc:docMk/>
            <pc:sldMk cId="4120211235" sldId="2147475594"/>
            <ac:spMk id="43" creationId="{95802B79-66D5-D326-527A-0CA0FD17D4BA}"/>
          </ac:spMkLst>
        </pc:spChg>
        <pc:grpChg chg="add mod">
          <ac:chgData name="Shum, Aaron" userId="498ccf3b-7827-4cd9-9a06-08335348de89" providerId="ADAL" clId="{B3840005-73FA-4215-887B-388F8799A849}" dt="2025-03-04T01:59:02.684" v="6691" actId="1076"/>
          <ac:grpSpMkLst>
            <pc:docMk/>
            <pc:sldMk cId="4120211235" sldId="2147475594"/>
            <ac:grpSpMk id="20" creationId="{05C33636-62EF-2D3A-9328-4EEF5024952C}"/>
          </ac:grpSpMkLst>
        </pc:grpChg>
        <pc:picChg chg="add del">
          <ac:chgData name="Shum, Aaron" userId="498ccf3b-7827-4cd9-9a06-08335348de89" providerId="ADAL" clId="{B3840005-73FA-4215-887B-388F8799A849}" dt="2025-03-04T03:49:46.915" v="6982" actId="478"/>
          <ac:picMkLst>
            <pc:docMk/>
            <pc:sldMk cId="4120211235" sldId="2147475594"/>
            <ac:picMk id="8" creationId="{399F1E99-0C21-1F11-3A7E-974892C9AE1F}"/>
          </ac:picMkLst>
        </pc:picChg>
        <pc:picChg chg="add mod ord">
          <ac:chgData name="Shum, Aaron" userId="498ccf3b-7827-4cd9-9a06-08335348de89" providerId="ADAL" clId="{B3840005-73FA-4215-887B-388F8799A849}" dt="2025-03-04T03:50:21.855" v="6992" actId="1076"/>
          <ac:picMkLst>
            <pc:docMk/>
            <pc:sldMk cId="4120211235" sldId="2147475594"/>
            <ac:picMk id="11" creationId="{DB217C66-9BDC-F65D-3C51-C9C5F13373E5}"/>
          </ac:picMkLst>
        </pc:picChg>
        <pc:picChg chg="mod">
          <ac:chgData name="Shum, Aaron" userId="498ccf3b-7827-4cd9-9a06-08335348de89" providerId="ADAL" clId="{B3840005-73FA-4215-887B-388F8799A849}" dt="2025-03-03T08:35:07.575" v="5837"/>
          <ac:picMkLst>
            <pc:docMk/>
            <pc:sldMk cId="4120211235" sldId="2147475594"/>
            <ac:picMk id="18" creationId="{9BE3A92A-DE19-81FA-AD9E-430EE714BA6B}"/>
          </ac:picMkLst>
        </pc:picChg>
        <pc:picChg chg="add mod ord">
          <ac:chgData name="Shum, Aaron" userId="498ccf3b-7827-4cd9-9a06-08335348de89" providerId="ADAL" clId="{B3840005-73FA-4215-887B-388F8799A849}" dt="2025-03-04T03:55:50.787" v="7283" actId="167"/>
          <ac:picMkLst>
            <pc:docMk/>
            <pc:sldMk cId="4120211235" sldId="2147475594"/>
            <ac:picMk id="45" creationId="{539A92A4-93EE-10EB-B8E8-7CAB3A5692CD}"/>
          </ac:picMkLst>
        </pc:picChg>
      </pc:sldChg>
      <pc:sldChg chg="add del">
        <pc:chgData name="Shum, Aaron" userId="498ccf3b-7827-4cd9-9a06-08335348de89" providerId="ADAL" clId="{B3840005-73FA-4215-887B-388F8799A849}" dt="2025-03-03T08:31:47.043" v="5729" actId="47"/>
        <pc:sldMkLst>
          <pc:docMk/>
          <pc:sldMk cId="3312816305" sldId="2147475595"/>
        </pc:sldMkLst>
      </pc:sldChg>
      <pc:sldChg chg="addSp delSp modSp add mod">
        <pc:chgData name="Shum, Aaron" userId="498ccf3b-7827-4cd9-9a06-08335348de89" providerId="ADAL" clId="{B3840005-73FA-4215-887B-388F8799A849}" dt="2025-03-04T06:13:30.542" v="7848" actId="1035"/>
        <pc:sldMkLst>
          <pc:docMk/>
          <pc:sldMk cId="3790654483" sldId="2147475595"/>
        </pc:sldMkLst>
        <pc:spChg chg="add mod">
          <ac:chgData name="Shum, Aaron" userId="498ccf3b-7827-4cd9-9a06-08335348de89" providerId="ADAL" clId="{B3840005-73FA-4215-887B-388F8799A849}" dt="2025-03-04T06:11:50.398" v="7792" actId="1036"/>
          <ac:spMkLst>
            <pc:docMk/>
            <pc:sldMk cId="3790654483" sldId="2147475595"/>
            <ac:spMk id="2" creationId="{83A89D4E-E739-8026-3707-5A68FCBBEFA1}"/>
          </ac:spMkLst>
        </pc:spChg>
        <pc:spChg chg="add mod">
          <ac:chgData name="Shum, Aaron" userId="498ccf3b-7827-4cd9-9a06-08335348de89" providerId="ADAL" clId="{B3840005-73FA-4215-887B-388F8799A849}" dt="2025-03-04T06:10:38.707" v="7763" actId="14100"/>
          <ac:spMkLst>
            <pc:docMk/>
            <pc:sldMk cId="3790654483" sldId="2147475595"/>
            <ac:spMk id="3" creationId="{E8B81636-1D23-1AD0-CC00-BAFF13424875}"/>
          </ac:spMkLst>
        </pc:spChg>
        <pc:spChg chg="add mod">
          <ac:chgData name="Shum, Aaron" userId="498ccf3b-7827-4cd9-9a06-08335348de89" providerId="ADAL" clId="{B3840005-73FA-4215-887B-388F8799A849}" dt="2025-03-04T06:12:01.537" v="7816" actId="1035"/>
          <ac:spMkLst>
            <pc:docMk/>
            <pc:sldMk cId="3790654483" sldId="2147475595"/>
            <ac:spMk id="4" creationId="{D8AC6B08-CDD7-C82C-17CD-7DA576939F37}"/>
          </ac:spMkLst>
        </pc:spChg>
        <pc:spChg chg="add del mod">
          <ac:chgData name="Shum, Aaron" userId="498ccf3b-7827-4cd9-9a06-08335348de89" providerId="ADAL" clId="{B3840005-73FA-4215-887B-388F8799A849}" dt="2025-03-04T04:02:03.495" v="7503" actId="478"/>
          <ac:spMkLst>
            <pc:docMk/>
            <pc:sldMk cId="3790654483" sldId="2147475595"/>
            <ac:spMk id="5" creationId="{89B02397-12DF-D029-4765-1A53BE3F4446}"/>
          </ac:spMkLst>
        </pc:spChg>
        <pc:spChg chg="mod">
          <ac:chgData name="Shum, Aaron" userId="498ccf3b-7827-4cd9-9a06-08335348de89" providerId="ADAL" clId="{B3840005-73FA-4215-887B-388F8799A849}" dt="2025-03-03T08:38:38.892" v="6088" actId="14100"/>
          <ac:spMkLst>
            <pc:docMk/>
            <pc:sldMk cId="3790654483" sldId="2147475595"/>
            <ac:spMk id="21" creationId="{FB0B1D0C-6BE8-F728-BBDC-A69480E3643A}"/>
          </ac:spMkLst>
        </pc:spChg>
        <pc:spChg chg="mod">
          <ac:chgData name="Shum, Aaron" userId="498ccf3b-7827-4cd9-9a06-08335348de89" providerId="ADAL" clId="{B3840005-73FA-4215-887B-388F8799A849}" dt="2025-03-03T08:42:27.173" v="6183" actId="403"/>
          <ac:spMkLst>
            <pc:docMk/>
            <pc:sldMk cId="3790654483" sldId="2147475595"/>
            <ac:spMk id="22" creationId="{87D01725-A306-1EC9-844D-C87D955C6871}"/>
          </ac:spMkLst>
        </pc:spChg>
        <pc:grpChg chg="add mod">
          <ac:chgData name="Shum, Aaron" userId="498ccf3b-7827-4cd9-9a06-08335348de89" providerId="ADAL" clId="{B3840005-73FA-4215-887B-388F8799A849}" dt="2025-03-04T03:56:27.811" v="7335" actId="1037"/>
          <ac:grpSpMkLst>
            <pc:docMk/>
            <pc:sldMk cId="3790654483" sldId="2147475595"/>
            <ac:grpSpMk id="24" creationId="{4F35EC82-2669-0019-40A6-8AFFBC3E7FA1}"/>
          </ac:grpSpMkLst>
        </pc:grpChg>
        <pc:graphicFrameChg chg="add mod modGraphic">
          <ac:chgData name="Shum, Aaron" userId="498ccf3b-7827-4cd9-9a06-08335348de89" providerId="ADAL" clId="{B3840005-73FA-4215-887B-388F8799A849}" dt="2025-03-04T06:13:30.542" v="7848" actId="1035"/>
          <ac:graphicFrameMkLst>
            <pc:docMk/>
            <pc:sldMk cId="3790654483" sldId="2147475595"/>
            <ac:graphicFrameMk id="12" creationId="{72B9B7F8-493D-25E1-61B6-B84F8860BB86}"/>
          </ac:graphicFrameMkLst>
        </pc:graphicFrameChg>
        <pc:picChg chg="add del mod">
          <ac:chgData name="Shum, Aaron" userId="498ccf3b-7827-4cd9-9a06-08335348de89" providerId="ADAL" clId="{B3840005-73FA-4215-887B-388F8799A849}" dt="2025-03-04T06:07:17.970" v="7518" actId="478"/>
          <ac:picMkLst>
            <pc:docMk/>
            <pc:sldMk cId="3790654483" sldId="2147475595"/>
            <ac:picMk id="7" creationId="{350F41E8-8172-F8FB-A0D4-C59D601EACD5}"/>
          </ac:picMkLst>
        </pc:picChg>
        <pc:picChg chg="add mod ord">
          <ac:chgData name="Shum, Aaron" userId="498ccf3b-7827-4cd9-9a06-08335348de89" providerId="ADAL" clId="{B3840005-73FA-4215-887B-388F8799A849}" dt="2025-03-04T06:12:59.394" v="7846" actId="1036"/>
          <ac:picMkLst>
            <pc:docMk/>
            <pc:sldMk cId="3790654483" sldId="2147475595"/>
            <ac:picMk id="9" creationId="{80F1B476-89D4-C900-1341-62BFF7F17970}"/>
          </ac:picMkLst>
        </pc:picChg>
        <pc:picChg chg="add mod">
          <ac:chgData name="Shum, Aaron" userId="498ccf3b-7827-4cd9-9a06-08335348de89" providerId="ADAL" clId="{B3840005-73FA-4215-887B-388F8799A849}" dt="2025-03-04T06:11:50.398" v="7792" actId="1036"/>
          <ac:picMkLst>
            <pc:docMk/>
            <pc:sldMk cId="3790654483" sldId="2147475595"/>
            <ac:picMk id="11" creationId="{1C4E22B6-38BF-DAC3-9AA7-104CBA993EB4}"/>
          </ac:picMkLst>
        </pc:picChg>
        <pc:picChg chg="mod">
          <ac:chgData name="Shum, Aaron" userId="498ccf3b-7827-4cd9-9a06-08335348de89" providerId="ADAL" clId="{B3840005-73FA-4215-887B-388F8799A849}" dt="2025-03-03T08:38:16.744" v="6032"/>
          <ac:picMkLst>
            <pc:docMk/>
            <pc:sldMk cId="3790654483" sldId="2147475595"/>
            <ac:picMk id="23" creationId="{6F15D045-59A9-5A6F-D098-FC13B8F21DFA}"/>
          </ac:picMkLst>
        </pc:picChg>
      </pc:sldChg>
      <pc:sldChg chg="addSp delSp modSp add mod">
        <pc:chgData name="Shum, Aaron" userId="498ccf3b-7827-4cd9-9a06-08335348de89" providerId="ADAL" clId="{B3840005-73FA-4215-887B-388F8799A849}" dt="2025-03-04T09:09:30.021" v="9834"/>
        <pc:sldMkLst>
          <pc:docMk/>
          <pc:sldMk cId="2352232834" sldId="2147475596"/>
        </pc:sldMkLst>
        <pc:spChg chg="add mod">
          <ac:chgData name="Shum, Aaron" userId="498ccf3b-7827-4cd9-9a06-08335348de89" providerId="ADAL" clId="{B3840005-73FA-4215-887B-388F8799A849}" dt="2025-03-04T09:09:27.121" v="9833" actId="20577"/>
          <ac:spMkLst>
            <pc:docMk/>
            <pc:sldMk cId="2352232834" sldId="2147475596"/>
            <ac:spMk id="2" creationId="{AB74F9F2-5ACA-475A-FC6C-C0436F398FB2}"/>
          </ac:spMkLst>
        </pc:spChg>
        <pc:spChg chg="mod">
          <ac:chgData name="Shum, Aaron" userId="498ccf3b-7827-4cd9-9a06-08335348de89" providerId="ADAL" clId="{B3840005-73FA-4215-887B-388F8799A849}" dt="2025-03-03T08:41:09.933" v="6162"/>
          <ac:spMkLst>
            <pc:docMk/>
            <pc:sldMk cId="2352232834" sldId="2147475596"/>
            <ac:spMk id="3" creationId="{F1846C5E-7577-68FF-29AC-B7B729961AD5}"/>
          </ac:spMkLst>
        </pc:spChg>
        <pc:spChg chg="add mod">
          <ac:chgData name="Shum, Aaron" userId="498ccf3b-7827-4cd9-9a06-08335348de89" providerId="ADAL" clId="{B3840005-73FA-4215-887B-388F8799A849}" dt="2025-03-04T09:09:30.021" v="9834"/>
          <ac:spMkLst>
            <pc:docMk/>
            <pc:sldMk cId="2352232834" sldId="2147475596"/>
            <ac:spMk id="4" creationId="{FF02C744-570C-0933-01EA-6EDF7D6AD1C3}"/>
          </ac:spMkLst>
        </pc:spChg>
        <pc:spChg chg="add mod">
          <ac:chgData name="Shum, Aaron" userId="498ccf3b-7827-4cd9-9a06-08335348de89" providerId="ADAL" clId="{B3840005-73FA-4215-887B-388F8799A849}" dt="2025-03-04T06:54:17.979" v="9300" actId="1036"/>
          <ac:spMkLst>
            <pc:docMk/>
            <pc:sldMk cId="2352232834" sldId="2147475596"/>
            <ac:spMk id="5" creationId="{2BC0C4AF-F587-B490-2FF3-654569F06A61}"/>
          </ac:spMkLst>
        </pc:spChg>
        <pc:spChg chg="add del mod">
          <ac:chgData name="Shum, Aaron" userId="498ccf3b-7827-4cd9-9a06-08335348de89" providerId="ADAL" clId="{B3840005-73FA-4215-887B-388F8799A849}" dt="2025-03-04T06:15:12.403" v="7984" actId="478"/>
          <ac:spMkLst>
            <pc:docMk/>
            <pc:sldMk cId="2352232834" sldId="2147475596"/>
            <ac:spMk id="6" creationId="{87198818-16EE-B941-38DD-B55961224BC4}"/>
          </ac:spMkLst>
        </pc:spChg>
        <pc:spChg chg="mod">
          <ac:chgData name="Shum, Aaron" userId="498ccf3b-7827-4cd9-9a06-08335348de89" providerId="ADAL" clId="{B3840005-73FA-4215-887B-388F8799A849}" dt="2025-03-04T06:15:39.082" v="8001" actId="20577"/>
          <ac:spMkLst>
            <pc:docMk/>
            <pc:sldMk cId="2352232834" sldId="2147475596"/>
            <ac:spMk id="7" creationId="{5D49EB13-21AF-B8CF-F821-B2CDC9E0B8D2}"/>
          </ac:spMkLst>
        </pc:spChg>
        <pc:spChg chg="add del mod">
          <ac:chgData name="Shum, Aaron" userId="498ccf3b-7827-4cd9-9a06-08335348de89" providerId="ADAL" clId="{B3840005-73FA-4215-887B-388F8799A849}" dt="2025-03-04T06:16:25.006" v="8015" actId="478"/>
          <ac:spMkLst>
            <pc:docMk/>
            <pc:sldMk cId="2352232834" sldId="2147475596"/>
            <ac:spMk id="10" creationId="{4F20EC03-6367-D1BB-4B56-9834D51FAC3C}"/>
          </ac:spMkLst>
        </pc:spChg>
        <pc:spChg chg="mod topLvl">
          <ac:chgData name="Shum, Aaron" userId="498ccf3b-7827-4cd9-9a06-08335348de89" providerId="ADAL" clId="{B3840005-73FA-4215-887B-388F8799A849}" dt="2025-03-04T06:54:09.758" v="9291" actId="20577"/>
          <ac:spMkLst>
            <pc:docMk/>
            <pc:sldMk cId="2352232834" sldId="2147475596"/>
            <ac:spMk id="14" creationId="{65D0EF11-465C-B613-418C-D96B69D770CB}"/>
          </ac:spMkLst>
        </pc:spChg>
        <pc:spChg chg="add mod">
          <ac:chgData name="Shum, Aaron" userId="498ccf3b-7827-4cd9-9a06-08335348de89" providerId="ADAL" clId="{B3840005-73FA-4215-887B-388F8799A849}" dt="2025-03-04T06:55:29.679" v="9339" actId="164"/>
          <ac:spMkLst>
            <pc:docMk/>
            <pc:sldMk cId="2352232834" sldId="2147475596"/>
            <ac:spMk id="19" creationId="{0564EDA0-E8CE-9E95-F19F-586CB2B98D73}"/>
          </ac:spMkLst>
        </pc:spChg>
        <pc:spChg chg="add mod">
          <ac:chgData name="Shum, Aaron" userId="498ccf3b-7827-4cd9-9a06-08335348de89" providerId="ADAL" clId="{B3840005-73FA-4215-887B-388F8799A849}" dt="2025-03-04T06:57:01.664" v="9426" actId="164"/>
          <ac:spMkLst>
            <pc:docMk/>
            <pc:sldMk cId="2352232834" sldId="2147475596"/>
            <ac:spMk id="23" creationId="{0DCF98EE-F888-3B3A-A133-256EEF084A81}"/>
          </ac:spMkLst>
        </pc:spChg>
        <pc:grpChg chg="add mod">
          <ac:chgData name="Shum, Aaron" userId="498ccf3b-7827-4cd9-9a06-08335348de89" providerId="ADAL" clId="{B3840005-73FA-4215-887B-388F8799A849}" dt="2025-03-04T06:16:09.073" v="8014" actId="1076"/>
          <ac:grpSpMkLst>
            <pc:docMk/>
            <pc:sldMk cId="2352232834" sldId="2147475596"/>
            <ac:grpSpMk id="9" creationId="{0C3B6A5B-98B8-282C-3BE7-1478B00FB0AD}"/>
          </ac:grpSpMkLst>
        </pc:grpChg>
        <pc:grpChg chg="add del mod">
          <ac:chgData name="Shum, Aaron" userId="498ccf3b-7827-4cd9-9a06-08335348de89" providerId="ADAL" clId="{B3840005-73FA-4215-887B-388F8799A849}" dt="2025-03-04T06:53:22.520" v="9257" actId="478"/>
          <ac:grpSpMkLst>
            <pc:docMk/>
            <pc:sldMk cId="2352232834" sldId="2147475596"/>
            <ac:grpSpMk id="13" creationId="{414F1CA9-051F-E6DC-FB98-845268FF3FDA}"/>
          </ac:grpSpMkLst>
        </pc:grpChg>
        <pc:grpChg chg="add mod">
          <ac:chgData name="Shum, Aaron" userId="498ccf3b-7827-4cd9-9a06-08335348de89" providerId="ADAL" clId="{B3840005-73FA-4215-887B-388F8799A849}" dt="2025-03-04T06:54:17.979" v="9300" actId="1036"/>
          <ac:grpSpMkLst>
            <pc:docMk/>
            <pc:sldMk cId="2352232834" sldId="2147475596"/>
            <ac:grpSpMk id="16" creationId="{4590F910-82AF-8228-33F2-83B25123E190}"/>
          </ac:grpSpMkLst>
        </pc:grpChg>
        <pc:grpChg chg="add mod">
          <ac:chgData name="Shum, Aaron" userId="498ccf3b-7827-4cd9-9a06-08335348de89" providerId="ADAL" clId="{B3840005-73FA-4215-887B-388F8799A849}" dt="2025-03-04T06:55:34.611" v="9361" actId="1035"/>
          <ac:grpSpMkLst>
            <pc:docMk/>
            <pc:sldMk cId="2352232834" sldId="2147475596"/>
            <ac:grpSpMk id="20" creationId="{041C026D-5704-5ED7-EF63-DDF5719C14E4}"/>
          </ac:grpSpMkLst>
        </pc:grpChg>
        <pc:grpChg chg="add mod">
          <ac:chgData name="Shum, Aaron" userId="498ccf3b-7827-4cd9-9a06-08335348de89" providerId="ADAL" clId="{B3840005-73FA-4215-887B-388F8799A849}" dt="2025-03-04T06:57:01.664" v="9426" actId="164"/>
          <ac:grpSpMkLst>
            <pc:docMk/>
            <pc:sldMk cId="2352232834" sldId="2147475596"/>
            <ac:grpSpMk id="24" creationId="{6F9015C3-49CB-40DA-9D48-21C4E162DFC5}"/>
          </ac:grpSpMkLst>
        </pc:grpChg>
        <pc:picChg chg="mod">
          <ac:chgData name="Shum, Aaron" userId="498ccf3b-7827-4cd9-9a06-08335348de89" providerId="ADAL" clId="{B3840005-73FA-4215-887B-388F8799A849}" dt="2025-03-03T08:41:09.933" v="6162"/>
          <ac:picMkLst>
            <pc:docMk/>
            <pc:sldMk cId="2352232834" sldId="2147475596"/>
            <ac:picMk id="8" creationId="{EB6834B0-4294-A024-69B2-0D38B3D8A98C}"/>
          </ac:picMkLst>
        </pc:picChg>
        <pc:picChg chg="add mod">
          <ac:chgData name="Shum, Aaron" userId="498ccf3b-7827-4cd9-9a06-08335348de89" providerId="ADAL" clId="{B3840005-73FA-4215-887B-388F8799A849}" dt="2025-03-04T06:53:35.012" v="9259" actId="164"/>
          <ac:picMkLst>
            <pc:docMk/>
            <pc:sldMk cId="2352232834" sldId="2147475596"/>
            <ac:picMk id="12" creationId="{5665066D-9083-C2E9-8E95-E811DEF2BC8B}"/>
          </ac:picMkLst>
        </pc:picChg>
        <pc:picChg chg="del mod topLvl">
          <ac:chgData name="Shum, Aaron" userId="498ccf3b-7827-4cd9-9a06-08335348de89" providerId="ADAL" clId="{B3840005-73FA-4215-887B-388F8799A849}" dt="2025-03-04T06:53:22.520" v="9257" actId="478"/>
          <ac:picMkLst>
            <pc:docMk/>
            <pc:sldMk cId="2352232834" sldId="2147475596"/>
            <ac:picMk id="15" creationId="{D605F12C-0C04-81EA-C61E-ED555A41E921}"/>
          </ac:picMkLst>
        </pc:picChg>
        <pc:picChg chg="add mod">
          <ac:chgData name="Shum, Aaron" userId="498ccf3b-7827-4cd9-9a06-08335348de89" providerId="ADAL" clId="{B3840005-73FA-4215-887B-388F8799A849}" dt="2025-03-04T06:55:29.679" v="9339" actId="164"/>
          <ac:picMkLst>
            <pc:docMk/>
            <pc:sldMk cId="2352232834" sldId="2147475596"/>
            <ac:picMk id="18" creationId="{C4118A63-C161-C652-6857-44961DC68056}"/>
          </ac:picMkLst>
        </pc:picChg>
        <pc:picChg chg="add mod">
          <ac:chgData name="Shum, Aaron" userId="498ccf3b-7827-4cd9-9a06-08335348de89" providerId="ADAL" clId="{B3840005-73FA-4215-887B-388F8799A849}" dt="2025-03-04T06:57:01.664" v="9426" actId="164"/>
          <ac:picMkLst>
            <pc:docMk/>
            <pc:sldMk cId="2352232834" sldId="2147475596"/>
            <ac:picMk id="22" creationId="{C6DDB4CD-D53A-5C82-863D-A906AF50606D}"/>
          </ac:picMkLst>
        </pc:picChg>
      </pc:sldChg>
      <pc:sldChg chg="add del">
        <pc:chgData name="Shum, Aaron" userId="498ccf3b-7827-4cd9-9a06-08335348de89" providerId="ADAL" clId="{B3840005-73FA-4215-887B-388F8799A849}" dt="2025-03-03T08:31:48.391" v="5730" actId="47"/>
        <pc:sldMkLst>
          <pc:docMk/>
          <pc:sldMk cId="3740940909" sldId="2147475596"/>
        </pc:sldMkLst>
      </pc:sldChg>
      <pc:sldChg chg="addSp delSp modSp add mod">
        <pc:chgData name="Shum, Aaron" userId="498ccf3b-7827-4cd9-9a06-08335348de89" providerId="ADAL" clId="{B3840005-73FA-4215-887B-388F8799A849}" dt="2025-03-04T06:51:14.718" v="9241" actId="1076"/>
        <pc:sldMkLst>
          <pc:docMk/>
          <pc:sldMk cId="3058965547" sldId="2147475597"/>
        </pc:sldMkLst>
        <pc:spChg chg="mod">
          <ac:chgData name="Shum, Aaron" userId="498ccf3b-7827-4cd9-9a06-08335348de89" providerId="ADAL" clId="{B3840005-73FA-4215-887B-388F8799A849}" dt="2025-03-04T06:51:14.718" v="9241" actId="1076"/>
          <ac:spMkLst>
            <pc:docMk/>
            <pc:sldMk cId="3058965547" sldId="2147475597"/>
            <ac:spMk id="2" creationId="{C85B4A95-1CF4-4913-EA35-0FC8FA358179}"/>
          </ac:spMkLst>
        </pc:spChg>
        <pc:spChg chg="mod">
          <ac:chgData name="Shum, Aaron" userId="498ccf3b-7827-4cd9-9a06-08335348de89" providerId="ADAL" clId="{B3840005-73FA-4215-887B-388F8799A849}" dt="2025-03-04T06:18:47.136" v="8085" actId="20577"/>
          <ac:spMkLst>
            <pc:docMk/>
            <pc:sldMk cId="3058965547" sldId="2147475597"/>
            <ac:spMk id="3" creationId="{6519C930-B664-9879-9BC4-01447CB2FD1B}"/>
          </ac:spMkLst>
        </pc:spChg>
        <pc:spChg chg="del">
          <ac:chgData name="Shum, Aaron" userId="498ccf3b-7827-4cd9-9a06-08335348de89" providerId="ADAL" clId="{B3840005-73FA-4215-887B-388F8799A849}" dt="2025-03-04T06:19:37.222" v="8163" actId="478"/>
          <ac:spMkLst>
            <pc:docMk/>
            <pc:sldMk cId="3058965547" sldId="2147475597"/>
            <ac:spMk id="4" creationId="{C87665C0-13C7-4984-C329-BE79A3A11D5A}"/>
          </ac:spMkLst>
        </pc:spChg>
        <pc:spChg chg="del">
          <ac:chgData name="Shum, Aaron" userId="498ccf3b-7827-4cd9-9a06-08335348de89" providerId="ADAL" clId="{B3840005-73FA-4215-887B-388F8799A849}" dt="2025-03-04T06:19:36.052" v="8162" actId="478"/>
          <ac:spMkLst>
            <pc:docMk/>
            <pc:sldMk cId="3058965547" sldId="2147475597"/>
            <ac:spMk id="5" creationId="{CFC082C7-3783-9BBA-7CB5-EAAD2458AAF6}"/>
          </ac:spMkLst>
        </pc:spChg>
        <pc:spChg chg="mod">
          <ac:chgData name="Shum, Aaron" userId="498ccf3b-7827-4cd9-9a06-08335348de89" providerId="ADAL" clId="{B3840005-73FA-4215-887B-388F8799A849}" dt="2025-03-04T06:50:58.284" v="9240" actId="313"/>
          <ac:spMkLst>
            <pc:docMk/>
            <pc:sldMk cId="3058965547" sldId="2147475597"/>
            <ac:spMk id="7" creationId="{C217048C-7A83-BB4B-8F63-4CC1BDB4CBF5}"/>
          </ac:spMkLst>
        </pc:spChg>
        <pc:spChg chg="add mod">
          <ac:chgData name="Shum, Aaron" userId="498ccf3b-7827-4cd9-9a06-08335348de89" providerId="ADAL" clId="{B3840005-73FA-4215-887B-388F8799A849}" dt="2025-03-04T06:51:14.718" v="9241" actId="1076"/>
          <ac:spMkLst>
            <pc:docMk/>
            <pc:sldMk cId="3058965547" sldId="2147475597"/>
            <ac:spMk id="13" creationId="{85928E43-DF17-E747-EA50-23872A771229}"/>
          </ac:spMkLst>
        </pc:spChg>
        <pc:spChg chg="mod topLvl">
          <ac:chgData name="Shum, Aaron" userId="498ccf3b-7827-4cd9-9a06-08335348de89" providerId="ADAL" clId="{B3840005-73FA-4215-887B-388F8799A849}" dt="2025-03-04T06:48:58.744" v="9111" actId="164"/>
          <ac:spMkLst>
            <pc:docMk/>
            <pc:sldMk cId="3058965547" sldId="2147475597"/>
            <ac:spMk id="16" creationId="{012ADABD-1766-D9E3-663C-F40DA3F808A2}"/>
          </ac:spMkLst>
        </pc:spChg>
        <pc:spChg chg="mod topLvl">
          <ac:chgData name="Shum, Aaron" userId="498ccf3b-7827-4cd9-9a06-08335348de89" providerId="ADAL" clId="{B3840005-73FA-4215-887B-388F8799A849}" dt="2025-03-04T06:50:43.454" v="9225" actId="6549"/>
          <ac:spMkLst>
            <pc:docMk/>
            <pc:sldMk cId="3058965547" sldId="2147475597"/>
            <ac:spMk id="21" creationId="{7C1F3C99-A0DF-2049-C918-252116ADD5D2}"/>
          </ac:spMkLst>
        </pc:spChg>
        <pc:grpChg chg="add del mod">
          <ac:chgData name="Shum, Aaron" userId="498ccf3b-7827-4cd9-9a06-08335348de89" providerId="ADAL" clId="{B3840005-73FA-4215-887B-388F8799A849}" dt="2025-03-04T06:48:16.392" v="9065" actId="478"/>
          <ac:grpSpMkLst>
            <pc:docMk/>
            <pc:sldMk cId="3058965547" sldId="2147475597"/>
            <ac:grpSpMk id="14" creationId="{B94CC2D8-0167-3D59-9CA1-1947F227396A}"/>
          </ac:grpSpMkLst>
        </pc:grpChg>
        <pc:grpChg chg="add mod">
          <ac:chgData name="Shum, Aaron" userId="498ccf3b-7827-4cd9-9a06-08335348de89" providerId="ADAL" clId="{B3840005-73FA-4215-887B-388F8799A849}" dt="2025-03-04T06:51:14.718" v="9241" actId="1076"/>
          <ac:grpSpMkLst>
            <pc:docMk/>
            <pc:sldMk cId="3058965547" sldId="2147475597"/>
            <ac:grpSpMk id="19" creationId="{F5F969AD-056B-C622-B75B-73B9558AE6D0}"/>
          </ac:grpSpMkLst>
        </pc:grpChg>
        <pc:grpChg chg="add del mod">
          <ac:chgData name="Shum, Aaron" userId="498ccf3b-7827-4cd9-9a06-08335348de89" providerId="ADAL" clId="{B3840005-73FA-4215-887B-388F8799A849}" dt="2025-03-04T06:49:52.193" v="9141" actId="478"/>
          <ac:grpSpMkLst>
            <pc:docMk/>
            <pc:sldMk cId="3058965547" sldId="2147475597"/>
            <ac:grpSpMk id="20" creationId="{9267BC41-420F-FE81-15AC-B5AEC3A54C7D}"/>
          </ac:grpSpMkLst>
        </pc:grpChg>
        <pc:grpChg chg="add mod">
          <ac:chgData name="Shum, Aaron" userId="498ccf3b-7827-4cd9-9a06-08335348de89" providerId="ADAL" clId="{B3840005-73FA-4215-887B-388F8799A849}" dt="2025-03-04T06:51:14.718" v="9241" actId="1076"/>
          <ac:grpSpMkLst>
            <pc:docMk/>
            <pc:sldMk cId="3058965547" sldId="2147475597"/>
            <ac:grpSpMk id="25" creationId="{95DBDAF5-A472-BE4E-4B93-13A3475FDDB5}"/>
          </ac:grpSpMkLst>
        </pc:grpChg>
        <pc:picChg chg="del">
          <ac:chgData name="Shum, Aaron" userId="498ccf3b-7827-4cd9-9a06-08335348de89" providerId="ADAL" clId="{B3840005-73FA-4215-887B-388F8799A849}" dt="2025-03-04T06:18:24.273" v="8032" actId="478"/>
          <ac:picMkLst>
            <pc:docMk/>
            <pc:sldMk cId="3058965547" sldId="2147475597"/>
            <ac:picMk id="8" creationId="{72126917-A64C-D873-3FF1-6BDC14E7EEA6}"/>
          </ac:picMkLst>
        </pc:picChg>
        <pc:picChg chg="add del mod">
          <ac:chgData name="Shum, Aaron" userId="498ccf3b-7827-4cd9-9a06-08335348de89" providerId="ADAL" clId="{B3840005-73FA-4215-887B-388F8799A849}" dt="2025-03-04T06:18:02.481" v="8026" actId="478"/>
          <ac:picMkLst>
            <pc:docMk/>
            <pc:sldMk cId="3058965547" sldId="2147475597"/>
            <ac:picMk id="10" creationId="{E500EF2D-369B-2377-B097-AAEB8DA93819}"/>
          </ac:picMkLst>
        </pc:picChg>
        <pc:picChg chg="add mod">
          <ac:chgData name="Shum, Aaron" userId="498ccf3b-7827-4cd9-9a06-08335348de89" providerId="ADAL" clId="{B3840005-73FA-4215-887B-388F8799A849}" dt="2025-03-04T06:18:29.696" v="8034" actId="1076"/>
          <ac:picMkLst>
            <pc:docMk/>
            <pc:sldMk cId="3058965547" sldId="2147475597"/>
            <ac:picMk id="12" creationId="{E3AB3E75-84FB-06F7-E541-8DD9326261A9}"/>
          </ac:picMkLst>
        </pc:picChg>
        <pc:picChg chg="del mod topLvl">
          <ac:chgData name="Shum, Aaron" userId="498ccf3b-7827-4cd9-9a06-08335348de89" providerId="ADAL" clId="{B3840005-73FA-4215-887B-388F8799A849}" dt="2025-03-04T06:48:16.392" v="9065" actId="478"/>
          <ac:picMkLst>
            <pc:docMk/>
            <pc:sldMk cId="3058965547" sldId="2147475597"/>
            <ac:picMk id="15" creationId="{F67AEB1C-C42F-46A7-A5D7-50084B13449C}"/>
          </ac:picMkLst>
        </pc:picChg>
        <pc:picChg chg="add mod">
          <ac:chgData name="Shum, Aaron" userId="498ccf3b-7827-4cd9-9a06-08335348de89" providerId="ADAL" clId="{B3840005-73FA-4215-887B-388F8799A849}" dt="2025-03-04T06:48:58.744" v="9111" actId="164"/>
          <ac:picMkLst>
            <pc:docMk/>
            <pc:sldMk cId="3058965547" sldId="2147475597"/>
            <ac:picMk id="18" creationId="{DD65ED0C-2AE9-AA88-B0D1-BDD0DEF0B790}"/>
          </ac:picMkLst>
        </pc:picChg>
        <pc:picChg chg="del mod topLvl">
          <ac:chgData name="Shum, Aaron" userId="498ccf3b-7827-4cd9-9a06-08335348de89" providerId="ADAL" clId="{B3840005-73FA-4215-887B-388F8799A849}" dt="2025-03-04T06:49:52.193" v="9141" actId="478"/>
          <ac:picMkLst>
            <pc:docMk/>
            <pc:sldMk cId="3058965547" sldId="2147475597"/>
            <ac:picMk id="22" creationId="{CB361137-EFFA-D7C2-93E4-9664C84776D8}"/>
          </ac:picMkLst>
        </pc:picChg>
        <pc:picChg chg="add mod">
          <ac:chgData name="Shum, Aaron" userId="498ccf3b-7827-4cd9-9a06-08335348de89" providerId="ADAL" clId="{B3840005-73FA-4215-887B-388F8799A849}" dt="2025-03-04T06:50:28.872" v="9192" actId="164"/>
          <ac:picMkLst>
            <pc:docMk/>
            <pc:sldMk cId="3058965547" sldId="2147475597"/>
            <ac:picMk id="24" creationId="{33FFFEB4-0A9F-5075-2B7C-F8D955FE1129}"/>
          </ac:picMkLst>
        </pc:picChg>
      </pc:sldChg>
      <pc:sldChg chg="addSp delSp modSp add mod">
        <pc:chgData name="Shum, Aaron" userId="498ccf3b-7827-4cd9-9a06-08335348de89" providerId="ADAL" clId="{B3840005-73FA-4215-887B-388F8799A849}" dt="2025-03-04T09:10:06.979" v="9845" actId="20577"/>
        <pc:sldMkLst>
          <pc:docMk/>
          <pc:sldMk cId="2017404784" sldId="2147475598"/>
        </pc:sldMkLst>
        <pc:spChg chg="add mod">
          <ac:chgData name="Shum, Aaron" userId="498ccf3b-7827-4cd9-9a06-08335348de89" providerId="ADAL" clId="{B3840005-73FA-4215-887B-388F8799A849}" dt="2025-03-04T08:10:27.610" v="9518" actId="1076"/>
          <ac:spMkLst>
            <pc:docMk/>
            <pc:sldMk cId="2017404784" sldId="2147475598"/>
            <ac:spMk id="2" creationId="{6564FD1C-EF06-881F-535C-A8B14503C614}"/>
          </ac:spMkLst>
        </pc:spChg>
        <pc:spChg chg="add mod">
          <ac:chgData name="Shum, Aaron" userId="498ccf3b-7827-4cd9-9a06-08335348de89" providerId="ADAL" clId="{B3840005-73FA-4215-887B-388F8799A849}" dt="2025-03-04T08:12:16.932" v="9600" actId="313"/>
          <ac:spMkLst>
            <pc:docMk/>
            <pc:sldMk cId="2017404784" sldId="2147475598"/>
            <ac:spMk id="3" creationId="{E759CE63-893B-808E-19A8-79572E20F7C9}"/>
          </ac:spMkLst>
        </pc:spChg>
        <pc:spChg chg="add mod">
          <ac:chgData name="Shum, Aaron" userId="498ccf3b-7827-4cd9-9a06-08335348de89" providerId="ADAL" clId="{B3840005-73FA-4215-887B-388F8799A849}" dt="2025-03-04T08:17:44.579" v="9784" actId="20577"/>
          <ac:spMkLst>
            <pc:docMk/>
            <pc:sldMk cId="2017404784" sldId="2147475598"/>
            <ac:spMk id="4" creationId="{48C10DFC-1348-FA27-1D32-38DCADD17918}"/>
          </ac:spMkLst>
        </pc:spChg>
        <pc:spChg chg="del mod">
          <ac:chgData name="Shum, Aaron" userId="498ccf3b-7827-4cd9-9a06-08335348de89" providerId="ADAL" clId="{B3840005-73FA-4215-887B-388F8799A849}" dt="2025-03-04T08:10:12.395" v="9499" actId="478"/>
          <ac:spMkLst>
            <pc:docMk/>
            <pc:sldMk cId="2017404784" sldId="2147475598"/>
            <ac:spMk id="5" creationId="{E0970354-5A99-34CC-E1FC-F6D32B3263E6}"/>
          </ac:spMkLst>
        </pc:spChg>
        <pc:spChg chg="add del mod">
          <ac:chgData name="Shum, Aaron" userId="498ccf3b-7827-4cd9-9a06-08335348de89" providerId="ADAL" clId="{B3840005-73FA-4215-887B-388F8799A849}" dt="2025-03-04T06:33:40.442" v="8488" actId="478"/>
          <ac:spMkLst>
            <pc:docMk/>
            <pc:sldMk cId="2017404784" sldId="2147475598"/>
            <ac:spMk id="6" creationId="{10808602-DF67-414E-F362-50A9DB2CF3D4}"/>
          </ac:spMkLst>
        </pc:spChg>
        <pc:spChg chg="add mod">
          <ac:chgData name="Shum, Aaron" userId="498ccf3b-7827-4cd9-9a06-08335348de89" providerId="ADAL" clId="{B3840005-73FA-4215-887B-388F8799A849}" dt="2025-03-04T08:10:35.705" v="9520" actId="1076"/>
          <ac:spMkLst>
            <pc:docMk/>
            <pc:sldMk cId="2017404784" sldId="2147475598"/>
            <ac:spMk id="7" creationId="{476D5C25-D7FC-2C5B-078E-CD6147421139}"/>
          </ac:spMkLst>
        </pc:spChg>
        <pc:spChg chg="add mod">
          <ac:chgData name="Shum, Aaron" userId="498ccf3b-7827-4cd9-9a06-08335348de89" providerId="ADAL" clId="{B3840005-73FA-4215-887B-388F8799A849}" dt="2025-03-04T08:10:49.044" v="9522" actId="1076"/>
          <ac:spMkLst>
            <pc:docMk/>
            <pc:sldMk cId="2017404784" sldId="2147475598"/>
            <ac:spMk id="8" creationId="{C26BE87C-39D0-4D1D-480F-70F28519C9E7}"/>
          </ac:spMkLst>
        </pc:spChg>
        <pc:spChg chg="add mod">
          <ac:chgData name="Shum, Aaron" userId="498ccf3b-7827-4cd9-9a06-08335348de89" providerId="ADAL" clId="{B3840005-73FA-4215-887B-388F8799A849}" dt="2025-03-04T08:17:19.385" v="9745" actId="1076"/>
          <ac:spMkLst>
            <pc:docMk/>
            <pc:sldMk cId="2017404784" sldId="2147475598"/>
            <ac:spMk id="9" creationId="{FE29FFC1-1F56-A020-7871-943CD631D936}"/>
          </ac:spMkLst>
        </pc:spChg>
        <pc:spChg chg="add mod">
          <ac:chgData name="Shum, Aaron" userId="498ccf3b-7827-4cd9-9a06-08335348de89" providerId="ADAL" clId="{B3840005-73FA-4215-887B-388F8799A849}" dt="2025-03-04T08:11:32.733" v="9572" actId="20577"/>
          <ac:spMkLst>
            <pc:docMk/>
            <pc:sldMk cId="2017404784" sldId="2147475598"/>
            <ac:spMk id="10" creationId="{E9023F5D-F21D-A645-C85D-43ED7EB335CD}"/>
          </ac:spMkLst>
        </pc:spChg>
        <pc:spChg chg="add mod">
          <ac:chgData name="Shum, Aaron" userId="498ccf3b-7827-4cd9-9a06-08335348de89" providerId="ADAL" clId="{B3840005-73FA-4215-887B-388F8799A849}" dt="2025-03-04T09:10:06.979" v="9845" actId="20577"/>
          <ac:spMkLst>
            <pc:docMk/>
            <pc:sldMk cId="2017404784" sldId="2147475598"/>
            <ac:spMk id="11" creationId="{330469B7-26B8-F4B3-9542-44A0752E1604}"/>
          </ac:spMkLst>
        </pc:spChg>
        <pc:spChg chg="add mod">
          <ac:chgData name="Shum, Aaron" userId="498ccf3b-7827-4cd9-9a06-08335348de89" providerId="ADAL" clId="{B3840005-73FA-4215-887B-388F8799A849}" dt="2025-03-04T08:11:17.618" v="9541" actId="20577"/>
          <ac:spMkLst>
            <pc:docMk/>
            <pc:sldMk cId="2017404784" sldId="2147475598"/>
            <ac:spMk id="12" creationId="{09D69B7A-2EB6-6046-207A-C8426FB6E193}"/>
          </ac:spMkLst>
        </pc:spChg>
        <pc:cxnChg chg="add mod">
          <ac:chgData name="Shum, Aaron" userId="498ccf3b-7827-4cd9-9a06-08335348de89" providerId="ADAL" clId="{B3840005-73FA-4215-887B-388F8799A849}" dt="2025-03-04T08:10:42.994" v="9521" actId="1076"/>
          <ac:cxnSpMkLst>
            <pc:docMk/>
            <pc:sldMk cId="2017404784" sldId="2147475598"/>
            <ac:cxnSpMk id="14" creationId="{9A2CDE9A-BF4B-3305-44F0-F9574CFA4311}"/>
          </ac:cxnSpMkLst>
        </pc:cxnChg>
        <pc:cxnChg chg="add mod">
          <ac:chgData name="Shum, Aaron" userId="498ccf3b-7827-4cd9-9a06-08335348de89" providerId="ADAL" clId="{B3840005-73FA-4215-887B-388F8799A849}" dt="2025-03-04T08:10:42.994" v="9521" actId="1076"/>
          <ac:cxnSpMkLst>
            <pc:docMk/>
            <pc:sldMk cId="2017404784" sldId="2147475598"/>
            <ac:cxnSpMk id="15" creationId="{60ED1726-8FEB-529A-C8C2-246E91EDD69E}"/>
          </ac:cxnSpMkLst>
        </pc:cxnChg>
        <pc:cxnChg chg="add mod">
          <ac:chgData name="Shum, Aaron" userId="498ccf3b-7827-4cd9-9a06-08335348de89" providerId="ADAL" clId="{B3840005-73FA-4215-887B-388F8799A849}" dt="2025-03-04T08:10:31.572" v="9519" actId="1076"/>
          <ac:cxnSpMkLst>
            <pc:docMk/>
            <pc:sldMk cId="2017404784" sldId="2147475598"/>
            <ac:cxnSpMk id="27" creationId="{46E57702-BE45-DB4A-B972-AC1EF06F213C}"/>
          </ac:cxnSpMkLst>
        </pc:cxnChg>
        <pc:cxnChg chg="add mod">
          <ac:chgData name="Shum, Aaron" userId="498ccf3b-7827-4cd9-9a06-08335348de89" providerId="ADAL" clId="{B3840005-73FA-4215-887B-388F8799A849}" dt="2025-03-04T08:10:35.705" v="9520" actId="1076"/>
          <ac:cxnSpMkLst>
            <pc:docMk/>
            <pc:sldMk cId="2017404784" sldId="2147475598"/>
            <ac:cxnSpMk id="30" creationId="{9904D8B7-2FD8-B759-6A7A-6DEE3BA46708}"/>
          </ac:cxnSpMkLst>
        </pc:cxnChg>
        <pc:cxnChg chg="add mod">
          <ac:chgData name="Shum, Aaron" userId="498ccf3b-7827-4cd9-9a06-08335348de89" providerId="ADAL" clId="{B3840005-73FA-4215-887B-388F8799A849}" dt="2025-03-04T08:17:23.043" v="9746" actId="1076"/>
          <ac:cxnSpMkLst>
            <pc:docMk/>
            <pc:sldMk cId="2017404784" sldId="2147475598"/>
            <ac:cxnSpMk id="33" creationId="{2F6AA7F7-2B5B-83C6-EF9A-77A3AE6E3AEC}"/>
          </ac:cxnSpMkLst>
        </pc:cxnChg>
        <pc:cxnChg chg="add mod">
          <ac:chgData name="Shum, Aaron" userId="498ccf3b-7827-4cd9-9a06-08335348de89" providerId="ADAL" clId="{B3840005-73FA-4215-887B-388F8799A849}" dt="2025-03-04T08:17:19.385" v="9745" actId="1076"/>
          <ac:cxnSpMkLst>
            <pc:docMk/>
            <pc:sldMk cId="2017404784" sldId="2147475598"/>
            <ac:cxnSpMk id="36" creationId="{EAA2973A-6D00-6CE2-9B65-BC28B6CD5F70}"/>
          </ac:cxnSpMkLst>
        </pc:cxnChg>
      </pc:sldChg>
      <pc:sldChg chg="modSp add mod">
        <pc:chgData name="Shum, Aaron" userId="498ccf3b-7827-4cd9-9a06-08335348de89" providerId="ADAL" clId="{B3840005-73FA-4215-887B-388F8799A849}" dt="2025-03-04T08:16:13.388" v="9736" actId="20577"/>
        <pc:sldMkLst>
          <pc:docMk/>
          <pc:sldMk cId="2231728217" sldId="2147475599"/>
        </pc:sldMkLst>
        <pc:spChg chg="mod">
          <ac:chgData name="Shum, Aaron" userId="498ccf3b-7827-4cd9-9a06-08335348de89" providerId="ADAL" clId="{B3840005-73FA-4215-887B-388F8799A849}" dt="2025-03-04T08:16:13.388" v="9736" actId="20577"/>
          <ac:spMkLst>
            <pc:docMk/>
            <pc:sldMk cId="2231728217" sldId="2147475599"/>
            <ac:spMk id="5" creationId="{B38CB1BA-7806-AE10-F9E0-D31B7AB66C64}"/>
          </ac:spMkLst>
        </pc:spChg>
      </pc:sldChg>
      <pc:sldChg chg="addSp modSp new mod ord setBg">
        <pc:chgData name="Shum, Aaron" userId="498ccf3b-7827-4cd9-9a06-08335348de89" providerId="ADAL" clId="{B3840005-73FA-4215-887B-388F8799A849}" dt="2025-03-05T07:28:32.941" v="10091" actId="947"/>
        <pc:sldMkLst>
          <pc:docMk/>
          <pc:sldMk cId="3212869061" sldId="2147475600"/>
        </pc:sldMkLst>
        <pc:spChg chg="mod">
          <ac:chgData name="Shum, Aaron" userId="498ccf3b-7827-4cd9-9a06-08335348de89" providerId="ADAL" clId="{B3840005-73FA-4215-887B-388F8799A849}" dt="2025-03-05T07:28:32.941" v="10091" actId="947"/>
          <ac:spMkLst>
            <pc:docMk/>
            <pc:sldMk cId="3212869061" sldId="2147475600"/>
            <ac:spMk id="2" creationId="{AD6AA7CF-A3AC-6215-7478-129E32F88F8D}"/>
          </ac:spMkLst>
        </pc:spChg>
        <pc:spChg chg="mod">
          <ac:chgData name="Shum, Aaron" userId="498ccf3b-7827-4cd9-9a06-08335348de89" providerId="ADAL" clId="{B3840005-73FA-4215-887B-388F8799A849}" dt="2025-03-05T07:28:29.008" v="10090" actId="947"/>
          <ac:spMkLst>
            <pc:docMk/>
            <pc:sldMk cId="3212869061" sldId="2147475600"/>
            <ac:spMk id="3" creationId="{C41D3F33-57A3-0313-A1C2-CBFDD0064752}"/>
          </ac:spMkLst>
        </pc:spChg>
        <pc:spChg chg="add">
          <ac:chgData name="Shum, Aaron" userId="498ccf3b-7827-4cd9-9a06-08335348de89" providerId="ADAL" clId="{B3840005-73FA-4215-887B-388F8799A849}" dt="2025-03-04T08:13:33.280" v="9624" actId="26606"/>
          <ac:spMkLst>
            <pc:docMk/>
            <pc:sldMk cId="3212869061" sldId="2147475600"/>
            <ac:spMk id="8" creationId="{C27D7A02-907B-496F-BA7E-AA3780733CA7}"/>
          </ac:spMkLst>
        </pc:spChg>
        <pc:spChg chg="add">
          <ac:chgData name="Shum, Aaron" userId="498ccf3b-7827-4cd9-9a06-08335348de89" providerId="ADAL" clId="{B3840005-73FA-4215-887B-388F8799A849}" dt="2025-03-04T08:13:33.280" v="9624" actId="26606"/>
          <ac:spMkLst>
            <pc:docMk/>
            <pc:sldMk cId="3212869061" sldId="2147475600"/>
            <ac:spMk id="10" creationId="{0FBA5268-0AE7-4CAD-9537-D0EB09E76406}"/>
          </ac:spMkLst>
        </pc:spChg>
        <pc:spChg chg="add">
          <ac:chgData name="Shum, Aaron" userId="498ccf3b-7827-4cd9-9a06-08335348de89" providerId="ADAL" clId="{B3840005-73FA-4215-887B-388F8799A849}" dt="2025-03-04T08:13:33.280" v="9624" actId="26606"/>
          <ac:spMkLst>
            <pc:docMk/>
            <pc:sldMk cId="3212869061" sldId="2147475600"/>
            <ac:spMk id="12" creationId="{088D065B-39DA-4077-B9CF-E489CE4C0169}"/>
          </ac:spMkLst>
        </pc:spChg>
      </pc:sldChg>
      <pc:sldChg chg="addSp delSp modSp new mod">
        <pc:chgData name="Shum, Aaron" userId="498ccf3b-7827-4cd9-9a06-08335348de89" providerId="ADAL" clId="{B3840005-73FA-4215-887B-388F8799A849}" dt="2025-03-05T03:27:56.398" v="10089" actId="20577"/>
        <pc:sldMkLst>
          <pc:docMk/>
          <pc:sldMk cId="4143535793" sldId="2147475601"/>
        </pc:sldMkLst>
        <pc:spChg chg="del">
          <ac:chgData name="Shum, Aaron" userId="498ccf3b-7827-4cd9-9a06-08335348de89" providerId="ADAL" clId="{B3840005-73FA-4215-887B-388F8799A849}" dt="2025-03-05T03:22:12.550" v="9938" actId="478"/>
          <ac:spMkLst>
            <pc:docMk/>
            <pc:sldMk cId="4143535793" sldId="2147475601"/>
            <ac:spMk id="2" creationId="{EFF151EA-BF63-94AF-0BCC-891070C764C3}"/>
          </ac:spMkLst>
        </pc:spChg>
        <pc:spChg chg="add mod">
          <ac:chgData name="Shum, Aaron" userId="498ccf3b-7827-4cd9-9a06-08335348de89" providerId="ADAL" clId="{B3840005-73FA-4215-887B-388F8799A849}" dt="2025-03-05T03:26:22.591" v="10013" actId="6549"/>
          <ac:spMkLst>
            <pc:docMk/>
            <pc:sldMk cId="4143535793" sldId="2147475601"/>
            <ac:spMk id="3" creationId="{7E8C9DC5-A580-7F2B-37FA-920D48D91293}"/>
          </ac:spMkLst>
        </pc:spChg>
        <pc:spChg chg="add mod">
          <ac:chgData name="Shum, Aaron" userId="498ccf3b-7827-4cd9-9a06-08335348de89" providerId="ADAL" clId="{B3840005-73FA-4215-887B-388F8799A849}" dt="2025-03-05T03:27:11.271" v="10028" actId="20577"/>
          <ac:spMkLst>
            <pc:docMk/>
            <pc:sldMk cId="4143535793" sldId="2147475601"/>
            <ac:spMk id="4" creationId="{F584CB4E-4546-2F84-1ED0-DF30603D458A}"/>
          </ac:spMkLst>
        </pc:spChg>
        <pc:spChg chg="add mod">
          <ac:chgData name="Shum, Aaron" userId="498ccf3b-7827-4cd9-9a06-08335348de89" providerId="ADAL" clId="{B3840005-73FA-4215-887B-388F8799A849}" dt="2025-03-05T03:27:56.398" v="10089" actId="20577"/>
          <ac:spMkLst>
            <pc:docMk/>
            <pc:sldMk cId="4143535793" sldId="2147475601"/>
            <ac:spMk id="5" creationId="{0542C6A7-D3DB-B5D3-6F6C-A1DF0B912BAB}"/>
          </ac:spMkLst>
        </pc:spChg>
        <pc:spChg chg="add mod">
          <ac:chgData name="Shum, Aaron" userId="498ccf3b-7827-4cd9-9a06-08335348de89" providerId="ADAL" clId="{B3840005-73FA-4215-887B-388F8799A849}" dt="2025-03-05T03:25:25.628" v="9968" actId="207"/>
          <ac:spMkLst>
            <pc:docMk/>
            <pc:sldMk cId="4143535793" sldId="2147475601"/>
            <ac:spMk id="6" creationId="{7853ACDE-7FAD-B66D-D458-6DAAA9484921}"/>
          </ac:spMkLst>
        </pc:spChg>
        <pc:spChg chg="add mod">
          <ac:chgData name="Shum, Aaron" userId="498ccf3b-7827-4cd9-9a06-08335348de89" providerId="ADAL" clId="{B3840005-73FA-4215-887B-388F8799A849}" dt="2025-03-05T03:25:25.628" v="9968" actId="207"/>
          <ac:spMkLst>
            <pc:docMk/>
            <pc:sldMk cId="4143535793" sldId="2147475601"/>
            <ac:spMk id="7" creationId="{E24E6DB6-CD14-57E5-3E33-2182C9228A7C}"/>
          </ac:spMkLst>
        </pc:spChg>
        <pc:spChg chg="add mod">
          <ac:chgData name="Shum, Aaron" userId="498ccf3b-7827-4cd9-9a06-08335348de89" providerId="ADAL" clId="{B3840005-73FA-4215-887B-388F8799A849}" dt="2025-03-05T03:25:25.628" v="9968" actId="207"/>
          <ac:spMkLst>
            <pc:docMk/>
            <pc:sldMk cId="4143535793" sldId="2147475601"/>
            <ac:spMk id="8" creationId="{EB86709E-CFA5-A1CF-F4C9-BE15771C21AF}"/>
          </ac:spMkLst>
        </pc:spChg>
        <pc:spChg chg="add mod ord">
          <ac:chgData name="Shum, Aaron" userId="498ccf3b-7827-4cd9-9a06-08335348de89" providerId="ADAL" clId="{B3840005-73FA-4215-887B-388F8799A849}" dt="2025-03-05T03:25:12.776" v="9967" actId="207"/>
          <ac:spMkLst>
            <pc:docMk/>
            <pc:sldMk cId="4143535793" sldId="2147475601"/>
            <ac:spMk id="22" creationId="{5B598C49-288C-4F52-61C6-1A46BF73F350}"/>
          </ac:spMkLst>
        </pc:spChg>
        <pc:picChg chg="mod">
          <ac:chgData name="Shum, Aaron" userId="498ccf3b-7827-4cd9-9a06-08335348de89" providerId="ADAL" clId="{B3840005-73FA-4215-887B-388F8799A849}" dt="2025-03-05T03:22:23.279" v="9939"/>
          <ac:picMkLst>
            <pc:docMk/>
            <pc:sldMk cId="4143535793" sldId="2147475601"/>
            <ac:picMk id="10" creationId="{AF018FCB-45B9-8B3E-6384-B3EADCB29C48}"/>
          </ac:picMkLst>
        </pc:picChg>
        <pc:picChg chg="mod">
          <ac:chgData name="Shum, Aaron" userId="498ccf3b-7827-4cd9-9a06-08335348de89" providerId="ADAL" clId="{B3840005-73FA-4215-887B-388F8799A849}" dt="2025-03-05T03:22:23.279" v="9939"/>
          <ac:picMkLst>
            <pc:docMk/>
            <pc:sldMk cId="4143535793" sldId="2147475601"/>
            <ac:picMk id="19" creationId="{35504F41-F8D7-86D5-E891-D6ADFC096235}"/>
          </ac:picMkLst>
        </pc:picChg>
        <pc:picChg chg="mod">
          <ac:chgData name="Shum, Aaron" userId="498ccf3b-7827-4cd9-9a06-08335348de89" providerId="ADAL" clId="{B3840005-73FA-4215-887B-388F8799A849}" dt="2025-03-05T03:22:23.279" v="9939"/>
          <ac:picMkLst>
            <pc:docMk/>
            <pc:sldMk cId="4143535793" sldId="2147475601"/>
            <ac:picMk id="20" creationId="{FB30D46E-CD57-208C-5C67-2247BDCFCD24}"/>
          </ac:picMkLst>
        </pc:picChg>
        <pc:picChg chg="mod">
          <ac:chgData name="Shum, Aaron" userId="498ccf3b-7827-4cd9-9a06-08335348de89" providerId="ADAL" clId="{B3840005-73FA-4215-887B-388F8799A849}" dt="2025-03-05T03:22:23.279" v="9939"/>
          <ac:picMkLst>
            <pc:docMk/>
            <pc:sldMk cId="4143535793" sldId="2147475601"/>
            <ac:picMk id="21" creationId="{656D25F4-FEF0-8757-1259-BCCDC23FDDC9}"/>
          </ac:picMkLst>
        </pc:picChg>
      </pc:sldChg>
      <pc:sldMasterChg chg="delSldLayout">
        <pc:chgData name="Shum, Aaron" userId="498ccf3b-7827-4cd9-9a06-08335348de89" providerId="ADAL" clId="{B3840005-73FA-4215-887B-388F8799A849}" dt="2025-03-05T03:23:11.854" v="9947" actId="47"/>
        <pc:sldMasterMkLst>
          <pc:docMk/>
          <pc:sldMasterMk cId="1044210166" sldId="2147483701"/>
        </pc:sldMasterMkLst>
        <pc:sldLayoutChg chg="del">
          <pc:chgData name="Shum, Aaron" userId="498ccf3b-7827-4cd9-9a06-08335348de89" providerId="ADAL" clId="{B3840005-73FA-4215-887B-388F8799A849}" dt="2025-03-03T07:04:39.753" v="5092" actId="47"/>
          <pc:sldLayoutMkLst>
            <pc:docMk/>
            <pc:sldMasterMk cId="1044210166" sldId="2147483701"/>
            <pc:sldLayoutMk cId="1006314772" sldId="2147483713"/>
          </pc:sldLayoutMkLst>
        </pc:sldLayoutChg>
        <pc:sldLayoutChg chg="del">
          <pc:chgData name="Shum, Aaron" userId="498ccf3b-7827-4cd9-9a06-08335348de89" providerId="ADAL" clId="{B3840005-73FA-4215-887B-388F8799A849}" dt="2025-03-03T03:57:14.372" v="1264" actId="47"/>
          <pc:sldLayoutMkLst>
            <pc:docMk/>
            <pc:sldMasterMk cId="1044210166" sldId="2147483701"/>
            <pc:sldLayoutMk cId="2495402291" sldId="2147483713"/>
          </pc:sldLayoutMkLst>
        </pc:sldLayoutChg>
        <pc:sldLayoutChg chg="del">
          <pc:chgData name="Shum, Aaron" userId="498ccf3b-7827-4cd9-9a06-08335348de89" providerId="ADAL" clId="{B3840005-73FA-4215-887B-388F8799A849}" dt="2025-03-03T05:59:17.754" v="2370" actId="47"/>
          <pc:sldLayoutMkLst>
            <pc:docMk/>
            <pc:sldMasterMk cId="1044210166" sldId="2147483701"/>
            <pc:sldLayoutMk cId="2881326271" sldId="2147483713"/>
          </pc:sldLayoutMkLst>
        </pc:sldLayoutChg>
        <pc:sldLayoutChg chg="del">
          <pc:chgData name="Shum, Aaron" userId="498ccf3b-7827-4cd9-9a06-08335348de89" providerId="ADAL" clId="{B3840005-73FA-4215-887B-388F8799A849}" dt="2025-03-05T03:23:11.854" v="9947" actId="47"/>
          <pc:sldLayoutMkLst>
            <pc:docMk/>
            <pc:sldMasterMk cId="1044210166" sldId="2147483701"/>
            <pc:sldLayoutMk cId="3013974570" sldId="2147483713"/>
          </pc:sldLayoutMkLst>
        </pc:sldLayoutChg>
        <pc:sldLayoutChg chg="del">
          <pc:chgData name="Shum, Aaron" userId="498ccf3b-7827-4cd9-9a06-08335348de89" providerId="ADAL" clId="{B3840005-73FA-4215-887B-388F8799A849}" dt="2025-03-03T05:45:09.454" v="1955" actId="47"/>
          <pc:sldLayoutMkLst>
            <pc:docMk/>
            <pc:sldMasterMk cId="1044210166" sldId="2147483701"/>
            <pc:sldLayoutMk cId="3698414551" sldId="2147483713"/>
          </pc:sldLayoutMkLst>
        </pc:sldLayoutChg>
        <pc:sldLayoutChg chg="del">
          <pc:chgData name="Shum, Aaron" userId="498ccf3b-7827-4cd9-9a06-08335348de89" providerId="ADAL" clId="{B3840005-73FA-4215-887B-388F8799A849}" dt="2025-03-03T05:57:35.066" v="2342" actId="47"/>
          <pc:sldLayoutMkLst>
            <pc:docMk/>
            <pc:sldMasterMk cId="1044210166" sldId="2147483701"/>
            <pc:sldLayoutMk cId="4239966221" sldId="2147483713"/>
          </pc:sldLayoutMkLst>
        </pc:sldLayoutChg>
      </pc:sldMasterChg>
    </pc:docChg>
  </pc:docChgLst>
  <pc:docChgLst>
    <pc:chgData name="Shum, Aaron" userId="498ccf3b-7827-4cd9-9a06-08335348de89" providerId="ADAL" clId="{758FE492-F4F7-4147-A590-1C8106B95607}"/>
    <pc:docChg chg="undo custSel addSld delSld modSld">
      <pc:chgData name="Shum, Aaron" userId="498ccf3b-7827-4cd9-9a06-08335348de89" providerId="ADAL" clId="{758FE492-F4F7-4147-A590-1C8106B95607}" dt="2025-01-02T10:14:45.616" v="5147" actId="255"/>
      <pc:docMkLst>
        <pc:docMk/>
      </pc:docMkLst>
      <pc:sldChg chg="new del">
        <pc:chgData name="Shum, Aaron" userId="498ccf3b-7827-4cd9-9a06-08335348de89" providerId="ADAL" clId="{758FE492-F4F7-4147-A590-1C8106B95607}" dt="2025-01-02T05:48:48.049" v="2" actId="47"/>
        <pc:sldMkLst>
          <pc:docMk/>
          <pc:sldMk cId="293785260" sldId="256"/>
        </pc:sldMkLst>
      </pc:sldChg>
      <pc:sldChg chg="modSp new del">
        <pc:chgData name="Shum, Aaron" userId="498ccf3b-7827-4cd9-9a06-08335348de89" providerId="ADAL" clId="{758FE492-F4F7-4147-A590-1C8106B95607}" dt="2025-01-02T05:49:17.907" v="5" actId="47"/>
        <pc:sldMkLst>
          <pc:docMk/>
          <pc:sldMk cId="2251614105" sldId="257"/>
        </pc:sldMkLst>
      </pc:sldChg>
      <pc:sldChg chg="modSp new del mod">
        <pc:chgData name="Shum, Aaron" userId="498ccf3b-7827-4cd9-9a06-08335348de89" providerId="ADAL" clId="{758FE492-F4F7-4147-A590-1C8106B95607}" dt="2025-01-02T05:51:27.587" v="120" actId="47"/>
        <pc:sldMkLst>
          <pc:docMk/>
          <pc:sldMk cId="1695305409" sldId="258"/>
        </pc:sldMkLst>
      </pc:sldChg>
      <pc:sldChg chg="addSp delSp modSp new mod">
        <pc:chgData name="Shum, Aaron" userId="498ccf3b-7827-4cd9-9a06-08335348de89" providerId="ADAL" clId="{758FE492-F4F7-4147-A590-1C8106B95607}" dt="2025-01-02T07:37:04.971" v="2656" actId="1035"/>
        <pc:sldMkLst>
          <pc:docMk/>
          <pc:sldMk cId="2513378789" sldId="259"/>
        </pc:sldMkLst>
      </pc:sldChg>
      <pc:sldChg chg="addSp modSp add del mod">
        <pc:chgData name="Shum, Aaron" userId="498ccf3b-7827-4cd9-9a06-08335348de89" providerId="ADAL" clId="{758FE492-F4F7-4147-A590-1C8106B95607}" dt="2025-01-02T06:37:32.002" v="758" actId="47"/>
        <pc:sldMkLst>
          <pc:docMk/>
          <pc:sldMk cId="793543568" sldId="260"/>
        </pc:sldMkLst>
      </pc:sldChg>
      <pc:sldChg chg="addSp delSp modSp add del mod">
        <pc:chgData name="Shum, Aaron" userId="498ccf3b-7827-4cd9-9a06-08335348de89" providerId="ADAL" clId="{758FE492-F4F7-4147-A590-1C8106B95607}" dt="2025-01-02T07:02:03.468" v="1084" actId="47"/>
        <pc:sldMkLst>
          <pc:docMk/>
          <pc:sldMk cId="2515762117" sldId="260"/>
        </pc:sldMkLst>
      </pc:sldChg>
      <pc:sldChg chg="addSp delSp modSp add mod">
        <pc:chgData name="Shum, Aaron" userId="498ccf3b-7827-4cd9-9a06-08335348de89" providerId="ADAL" clId="{758FE492-F4F7-4147-A590-1C8106B95607}" dt="2025-01-02T07:45:42.110" v="2945" actId="1035"/>
        <pc:sldMkLst>
          <pc:docMk/>
          <pc:sldMk cId="203167184" sldId="261"/>
        </pc:sldMkLst>
      </pc:sldChg>
      <pc:sldChg chg="addSp delSp modSp new del mod">
        <pc:chgData name="Shum, Aaron" userId="498ccf3b-7827-4cd9-9a06-08335348de89" providerId="ADAL" clId="{758FE492-F4F7-4147-A590-1C8106B95607}" dt="2025-01-02T07:51:13.998" v="3046" actId="47"/>
        <pc:sldMkLst>
          <pc:docMk/>
          <pc:sldMk cId="854965779" sldId="262"/>
        </pc:sldMkLst>
      </pc:sldChg>
      <pc:sldChg chg="addSp delSp modSp add mod">
        <pc:chgData name="Shum, Aaron" userId="498ccf3b-7827-4cd9-9a06-08335348de89" providerId="ADAL" clId="{758FE492-F4F7-4147-A590-1C8106B95607}" dt="2025-01-02T07:51:43.445" v="3051" actId="1076"/>
        <pc:sldMkLst>
          <pc:docMk/>
          <pc:sldMk cId="250886250" sldId="263"/>
        </pc:sldMkLst>
      </pc:sldChg>
      <pc:sldChg chg="addSp delSp modSp add mod">
        <pc:chgData name="Shum, Aaron" userId="498ccf3b-7827-4cd9-9a06-08335348de89" providerId="ADAL" clId="{758FE492-F4F7-4147-A590-1C8106B95607}" dt="2025-01-02T10:14:45.616" v="5147" actId="255"/>
        <pc:sldMkLst>
          <pc:docMk/>
          <pc:sldMk cId="3773251180" sldId="264"/>
        </pc:sldMkLst>
      </pc:sldChg>
      <pc:sldChg chg="new del">
        <pc:chgData name="Shum, Aaron" userId="498ccf3b-7827-4cd9-9a06-08335348de89" providerId="ADAL" clId="{758FE492-F4F7-4147-A590-1C8106B95607}" dt="2025-01-02T07:52:07.361" v="3053" actId="47"/>
        <pc:sldMkLst>
          <pc:docMk/>
          <pc:sldMk cId="4061190323" sldId="264"/>
        </pc:sldMkLst>
      </pc:sldChg>
      <pc:sldChg chg="modSp add del mod">
        <pc:chgData name="Shum, Aaron" userId="498ccf3b-7827-4cd9-9a06-08335348de89" providerId="ADAL" clId="{758FE492-F4F7-4147-A590-1C8106B95607}" dt="2025-01-02T08:59:09.823" v="3721" actId="47"/>
        <pc:sldMkLst>
          <pc:docMk/>
          <pc:sldMk cId="1298618738" sldId="265"/>
        </pc:sldMkLst>
      </pc:sldChg>
      <pc:sldChg chg="modSp add mod">
        <pc:chgData name="Shum, Aaron" userId="498ccf3b-7827-4cd9-9a06-08335348de89" providerId="ADAL" clId="{758FE492-F4F7-4147-A590-1C8106B95607}" dt="2025-01-02T10:14:20.778" v="5130" actId="20577"/>
        <pc:sldMkLst>
          <pc:docMk/>
          <pc:sldMk cId="1871633215" sldId="266"/>
        </pc:sldMkLst>
      </pc:sldChg>
      <pc:sldChg chg="addSp delSp modSp add mod">
        <pc:chgData name="Shum, Aaron" userId="498ccf3b-7827-4cd9-9a06-08335348de89" providerId="ADAL" clId="{758FE492-F4F7-4147-A590-1C8106B95607}" dt="2025-01-02T10:07:37.948" v="5124" actId="1037"/>
        <pc:sldMkLst>
          <pc:docMk/>
          <pc:sldMk cId="4210695411" sldId="26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8760C3-B706-4B5D-B699-B577A6701607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D3A2D41-E595-49C4-95DD-85CBE7275E1E}">
      <dgm:prSet phldrT="[Text]"/>
      <dgm:spPr>
        <a:xfrm>
          <a:off x="1270" y="0"/>
          <a:ext cx="3302760" cy="4233151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Input</a:t>
          </a:r>
        </a:p>
      </dgm:t>
    </dgm:pt>
    <dgm:pt modelId="{1BF279F1-1824-4B92-8AF2-36D162248A72}" type="parTrans" cxnId="{1769955B-1346-466A-A784-95098A978522}">
      <dgm:prSet/>
      <dgm:spPr/>
      <dgm:t>
        <a:bodyPr/>
        <a:lstStyle/>
        <a:p>
          <a:endParaRPr lang="en-US"/>
        </a:p>
      </dgm:t>
    </dgm:pt>
    <dgm:pt modelId="{A2773BD8-9455-40F2-B162-6C1F1BB81AD6}" type="sibTrans" cxnId="{1769955B-1346-466A-A784-95098A978522}">
      <dgm:prSet/>
      <dgm:spPr/>
      <dgm:t>
        <a:bodyPr/>
        <a:lstStyle/>
        <a:p>
          <a:endParaRPr lang="en-US"/>
        </a:p>
      </dgm:t>
    </dgm:pt>
    <dgm:pt modelId="{15B7FAB9-A809-4DE3-9925-074978B9AD69}">
      <dgm:prSet phldrT="[Text]"/>
      <dgm:spPr>
        <a:xfrm>
          <a:off x="3551737" y="0"/>
          <a:ext cx="3302760" cy="4233151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Production</a:t>
          </a:r>
        </a:p>
      </dgm:t>
    </dgm:pt>
    <dgm:pt modelId="{A5359D36-95B6-48A0-A214-096A194E0133}" type="parTrans" cxnId="{A66A8340-F9F6-49A4-A604-E948AB4D6620}">
      <dgm:prSet/>
      <dgm:spPr/>
      <dgm:t>
        <a:bodyPr/>
        <a:lstStyle/>
        <a:p>
          <a:endParaRPr lang="en-US"/>
        </a:p>
      </dgm:t>
    </dgm:pt>
    <dgm:pt modelId="{625B768F-BEEF-4E7E-B0A6-602B26D81834}" type="sibTrans" cxnId="{A66A8340-F9F6-49A4-A604-E948AB4D6620}">
      <dgm:prSet/>
      <dgm:spPr/>
      <dgm:t>
        <a:bodyPr/>
        <a:lstStyle/>
        <a:p>
          <a:endParaRPr lang="en-US"/>
        </a:p>
      </dgm:t>
    </dgm:pt>
    <dgm:pt modelId="{BA136D2B-7245-44C5-929A-571E3C8BECDC}">
      <dgm:prSet phldrT="[Text]"/>
      <dgm:spPr>
        <a:xfrm>
          <a:off x="331546" y="1270151"/>
          <a:ext cx="2642208" cy="40641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lot number</a:t>
          </a:r>
        </a:p>
      </dgm:t>
    </dgm:pt>
    <dgm:pt modelId="{067A069D-DAAF-4107-9DD3-62D1A7A964E2}" type="parTrans" cxnId="{D82D2FDF-34DD-4108-8B24-9145B1AFD756}">
      <dgm:prSet/>
      <dgm:spPr/>
      <dgm:t>
        <a:bodyPr/>
        <a:lstStyle/>
        <a:p>
          <a:endParaRPr lang="en-US"/>
        </a:p>
      </dgm:t>
    </dgm:pt>
    <dgm:pt modelId="{B520E408-8C91-4A8E-9F30-7743B06C27A8}" type="sibTrans" cxnId="{D82D2FDF-34DD-4108-8B24-9145B1AFD756}">
      <dgm:prSet/>
      <dgm:spPr/>
      <dgm:t>
        <a:bodyPr/>
        <a:lstStyle/>
        <a:p>
          <a:endParaRPr lang="en-US"/>
        </a:p>
      </dgm:t>
    </dgm:pt>
    <dgm:pt modelId="{91002D79-B05E-4623-AAEA-15447AF8F7AA}">
      <dgm:prSet phldrT="[Text]"/>
      <dgm:spPr>
        <a:xfrm>
          <a:off x="7103475" y="0"/>
          <a:ext cx="3302760" cy="4233151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Output</a:t>
          </a:r>
        </a:p>
      </dgm:t>
    </dgm:pt>
    <dgm:pt modelId="{FA81C815-C7DD-47D5-AFCA-3A2CF045EE8D}" type="parTrans" cxnId="{9E21BCBE-CB3D-4574-9C18-C3B010962F12}">
      <dgm:prSet/>
      <dgm:spPr/>
      <dgm:t>
        <a:bodyPr/>
        <a:lstStyle/>
        <a:p>
          <a:endParaRPr lang="en-US"/>
        </a:p>
      </dgm:t>
    </dgm:pt>
    <dgm:pt modelId="{9B74D39D-2241-40A8-81BD-FBC99C1E4B7B}" type="sibTrans" cxnId="{9E21BCBE-CB3D-4574-9C18-C3B010962F12}">
      <dgm:prSet/>
      <dgm:spPr/>
      <dgm:t>
        <a:bodyPr/>
        <a:lstStyle/>
        <a:p>
          <a:endParaRPr lang="en-US"/>
        </a:p>
      </dgm:t>
    </dgm:pt>
    <dgm:pt modelId="{AD67F090-276E-43BE-B008-B47869F0005A}">
      <dgm:prSet phldrT="[Text]"/>
      <dgm:spPr>
        <a:xfrm>
          <a:off x="3882013" y="1270746"/>
          <a:ext cx="2642208" cy="489716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lot number</a:t>
          </a:r>
        </a:p>
      </dgm:t>
    </dgm:pt>
    <dgm:pt modelId="{37C364AA-9948-4F70-A7D3-80C3E5BBC039}" type="parTrans" cxnId="{BAF39C50-2114-4E28-9F35-9C870C9F08F2}">
      <dgm:prSet/>
      <dgm:spPr/>
      <dgm:t>
        <a:bodyPr/>
        <a:lstStyle/>
        <a:p>
          <a:endParaRPr lang="en-US"/>
        </a:p>
      </dgm:t>
    </dgm:pt>
    <dgm:pt modelId="{9AA7B1C7-F307-41FA-A3F4-6634B68C4B71}" type="sibTrans" cxnId="{BAF39C50-2114-4E28-9F35-9C870C9F08F2}">
      <dgm:prSet/>
      <dgm:spPr/>
      <dgm:t>
        <a:bodyPr/>
        <a:lstStyle/>
        <a:p>
          <a:endParaRPr lang="en-US"/>
        </a:p>
      </dgm:t>
    </dgm:pt>
    <dgm:pt modelId="{E7D557AD-E153-4233-9368-DB8ABEF73191}">
      <dgm:prSet phldrT="[Text]"/>
      <dgm:spPr>
        <a:xfrm>
          <a:off x="7432481" y="1270048"/>
          <a:ext cx="2642208" cy="616679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lot number</a:t>
          </a:r>
        </a:p>
      </dgm:t>
    </dgm:pt>
    <dgm:pt modelId="{6827866A-4893-42DA-9A01-7D5C1F453F31}" type="parTrans" cxnId="{98CEBC5B-28F6-40D7-A304-8DF45D1E3F78}">
      <dgm:prSet/>
      <dgm:spPr/>
      <dgm:t>
        <a:bodyPr/>
        <a:lstStyle/>
        <a:p>
          <a:endParaRPr lang="en-US"/>
        </a:p>
      </dgm:t>
    </dgm:pt>
    <dgm:pt modelId="{60A1A9A1-39F1-4735-9390-BBBEA2123E96}" type="sibTrans" cxnId="{98CEBC5B-28F6-40D7-A304-8DF45D1E3F78}">
      <dgm:prSet/>
      <dgm:spPr/>
      <dgm:t>
        <a:bodyPr/>
        <a:lstStyle/>
        <a:p>
          <a:endParaRPr lang="en-US"/>
        </a:p>
      </dgm:t>
    </dgm:pt>
    <dgm:pt modelId="{0ADE997E-1A4C-4452-AF4E-50C52975985A}">
      <dgm:prSet phldrT="[Text]"/>
      <dgm:spPr>
        <a:xfrm>
          <a:off x="331546" y="1739095"/>
          <a:ext cx="2642208" cy="40641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quantity</a:t>
          </a:r>
        </a:p>
      </dgm:t>
    </dgm:pt>
    <dgm:pt modelId="{44FFD1B8-2670-4FF3-B48D-40BEBEE636D9}" type="parTrans" cxnId="{075BE9E6-7B8B-4171-AC08-4541FC51B10B}">
      <dgm:prSet/>
      <dgm:spPr/>
      <dgm:t>
        <a:bodyPr/>
        <a:lstStyle/>
        <a:p>
          <a:endParaRPr lang="en-US"/>
        </a:p>
      </dgm:t>
    </dgm:pt>
    <dgm:pt modelId="{E6D46F9B-85E4-4901-83F9-B03186DB2D43}" type="sibTrans" cxnId="{075BE9E6-7B8B-4171-AC08-4541FC51B10B}">
      <dgm:prSet/>
      <dgm:spPr/>
      <dgm:t>
        <a:bodyPr/>
        <a:lstStyle/>
        <a:p>
          <a:endParaRPr lang="en-US"/>
        </a:p>
      </dgm:t>
    </dgm:pt>
    <dgm:pt modelId="{31A7E7D3-9524-4FD9-9DFF-A0F272E63200}">
      <dgm:prSet phldrT="[Text]"/>
      <dgm:spPr>
        <a:xfrm>
          <a:off x="331546" y="2208038"/>
          <a:ext cx="2642208" cy="406417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date</a:t>
          </a:r>
        </a:p>
      </dgm:t>
    </dgm:pt>
    <dgm:pt modelId="{58624B63-6E60-4700-A493-4BEED9106BD3}" type="parTrans" cxnId="{7AEE027C-2332-44D9-9566-C752DF01CCE9}">
      <dgm:prSet/>
      <dgm:spPr/>
      <dgm:t>
        <a:bodyPr/>
        <a:lstStyle/>
        <a:p>
          <a:endParaRPr lang="en-US"/>
        </a:p>
      </dgm:t>
    </dgm:pt>
    <dgm:pt modelId="{B9DD7E84-43FF-4675-B44B-D6C622230CD8}" type="sibTrans" cxnId="{7AEE027C-2332-44D9-9566-C752DF01CCE9}">
      <dgm:prSet/>
      <dgm:spPr/>
      <dgm:t>
        <a:bodyPr/>
        <a:lstStyle/>
        <a:p>
          <a:endParaRPr lang="en-US"/>
        </a:p>
      </dgm:t>
    </dgm:pt>
    <dgm:pt modelId="{E7C58D19-0E72-4D6F-A6EA-2252D5D7F3B0}">
      <dgm:prSet phldrT="[Text]"/>
      <dgm:spPr>
        <a:xfrm>
          <a:off x="331546" y="2676982"/>
          <a:ext cx="2642208" cy="406417"/>
        </a:xfrm>
        <a:prstGeom prst="roundRect">
          <a:avLst>
            <a:gd name="adj" fmla="val 10000"/>
          </a:avLst>
        </a:prstGeom>
        <a:solidFill>
          <a:srgbClr val="FFFC55">
            <a:lumMod val="5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Seller name</a:t>
          </a:r>
        </a:p>
      </dgm:t>
    </dgm:pt>
    <dgm:pt modelId="{9C3DC484-A143-44E0-950B-A34FA80B30AF}" type="parTrans" cxnId="{CF08ECB9-202C-4913-BDAC-49A848EFC59A}">
      <dgm:prSet/>
      <dgm:spPr/>
      <dgm:t>
        <a:bodyPr/>
        <a:lstStyle/>
        <a:p>
          <a:endParaRPr lang="en-US"/>
        </a:p>
      </dgm:t>
    </dgm:pt>
    <dgm:pt modelId="{9F436063-BC4D-4969-99EA-F58A35820C4F}" type="sibTrans" cxnId="{CF08ECB9-202C-4913-BDAC-49A848EFC59A}">
      <dgm:prSet/>
      <dgm:spPr/>
      <dgm:t>
        <a:bodyPr/>
        <a:lstStyle/>
        <a:p>
          <a:endParaRPr lang="en-US"/>
        </a:p>
      </dgm:t>
    </dgm:pt>
    <dgm:pt modelId="{75C7217C-2378-49B7-9EF1-B5748F586BA9}">
      <dgm:prSet phldrT="[Text]"/>
      <dgm:spPr>
        <a:xfrm>
          <a:off x="3882013" y="1835803"/>
          <a:ext cx="2642208" cy="48971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quantity</a:t>
          </a:r>
        </a:p>
      </dgm:t>
    </dgm:pt>
    <dgm:pt modelId="{56D2B378-3C15-41FA-B539-882E1E996AB6}" type="parTrans" cxnId="{3409F534-A875-4D5F-A218-7802CF0230A4}">
      <dgm:prSet/>
      <dgm:spPr/>
      <dgm:t>
        <a:bodyPr/>
        <a:lstStyle/>
        <a:p>
          <a:endParaRPr lang="en-US"/>
        </a:p>
      </dgm:t>
    </dgm:pt>
    <dgm:pt modelId="{1C6F03BA-FFB5-423F-ABC8-F837072BE02B}" type="sibTrans" cxnId="{3409F534-A875-4D5F-A218-7802CF0230A4}">
      <dgm:prSet/>
      <dgm:spPr/>
      <dgm:t>
        <a:bodyPr/>
        <a:lstStyle/>
        <a:p>
          <a:endParaRPr lang="en-US"/>
        </a:p>
      </dgm:t>
    </dgm:pt>
    <dgm:pt modelId="{CFEC4BBD-67E5-4B74-9D0E-760F25566B47}">
      <dgm:prSet phldrT="[Text]"/>
      <dgm:spPr>
        <a:xfrm>
          <a:off x="3882013" y="2400861"/>
          <a:ext cx="2642208" cy="489716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date</a:t>
          </a:r>
        </a:p>
      </dgm:t>
    </dgm:pt>
    <dgm:pt modelId="{5A08DADF-E2C2-42E3-A6AB-30A451422340}" type="parTrans" cxnId="{03784050-119E-4FDA-9B71-6E51DC201760}">
      <dgm:prSet/>
      <dgm:spPr/>
      <dgm:t>
        <a:bodyPr/>
        <a:lstStyle/>
        <a:p>
          <a:endParaRPr lang="en-US"/>
        </a:p>
      </dgm:t>
    </dgm:pt>
    <dgm:pt modelId="{C225DBDF-DB43-4C15-B6EB-39A9AB421B3B}" type="sibTrans" cxnId="{03784050-119E-4FDA-9B71-6E51DC201760}">
      <dgm:prSet/>
      <dgm:spPr/>
      <dgm:t>
        <a:bodyPr/>
        <a:lstStyle/>
        <a:p>
          <a:endParaRPr lang="en-US"/>
        </a:p>
      </dgm:t>
    </dgm:pt>
    <dgm:pt modelId="{73DD0634-8FD7-46DC-9C34-399256F0EC98}">
      <dgm:prSet phldrT="[Text]"/>
      <dgm:spPr>
        <a:xfrm>
          <a:off x="3882013" y="2965918"/>
          <a:ext cx="2642208" cy="489716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lot number</a:t>
          </a:r>
        </a:p>
      </dgm:t>
    </dgm:pt>
    <dgm:pt modelId="{A3CE1F33-7B04-40C2-915F-60E366360151}" type="parTrans" cxnId="{901BE4E8-4FAB-4104-A267-963057657674}">
      <dgm:prSet/>
      <dgm:spPr/>
      <dgm:t>
        <a:bodyPr/>
        <a:lstStyle/>
        <a:p>
          <a:endParaRPr lang="en-US"/>
        </a:p>
      </dgm:t>
    </dgm:pt>
    <dgm:pt modelId="{A77F858A-7070-4696-B753-BE83C3AFD6F0}" type="sibTrans" cxnId="{901BE4E8-4FAB-4104-A267-963057657674}">
      <dgm:prSet/>
      <dgm:spPr/>
      <dgm:t>
        <a:bodyPr/>
        <a:lstStyle/>
        <a:p>
          <a:endParaRPr lang="en-US"/>
        </a:p>
      </dgm:t>
    </dgm:pt>
    <dgm:pt modelId="{E70EC75B-913A-4DC8-AD2F-5106BC6DFDF1}">
      <dgm:prSet phldrT="[Text]"/>
      <dgm:spPr>
        <a:xfrm>
          <a:off x="3882013" y="3530976"/>
          <a:ext cx="2642208" cy="489716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quantity</a:t>
          </a:r>
        </a:p>
      </dgm:t>
    </dgm:pt>
    <dgm:pt modelId="{9F7C92EA-559B-4169-981A-F364B9726F31}" type="parTrans" cxnId="{D4465E42-4858-4389-85A0-08C93A5009FE}">
      <dgm:prSet/>
      <dgm:spPr/>
      <dgm:t>
        <a:bodyPr/>
        <a:lstStyle/>
        <a:p>
          <a:endParaRPr lang="en-US"/>
        </a:p>
      </dgm:t>
    </dgm:pt>
    <dgm:pt modelId="{041D77F8-10EA-4D5F-8866-AE33911F3ACA}" type="sibTrans" cxnId="{D4465E42-4858-4389-85A0-08C93A5009FE}">
      <dgm:prSet/>
      <dgm:spPr/>
      <dgm:t>
        <a:bodyPr/>
        <a:lstStyle/>
        <a:p>
          <a:endParaRPr lang="en-US"/>
        </a:p>
      </dgm:t>
    </dgm:pt>
    <dgm:pt modelId="{455A70C3-132E-47FD-A69A-BEFAF05026A5}">
      <dgm:prSet phldrT="[Text]"/>
      <dgm:spPr>
        <a:xfrm>
          <a:off x="7432481" y="1981602"/>
          <a:ext cx="2642208" cy="61667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quantity</a:t>
          </a:r>
        </a:p>
      </dgm:t>
    </dgm:pt>
    <dgm:pt modelId="{551C31F1-63A0-4DA6-A04E-F7242528E853}" type="parTrans" cxnId="{D3CC7E40-1F89-4422-9169-38D938DB7BDD}">
      <dgm:prSet/>
      <dgm:spPr/>
      <dgm:t>
        <a:bodyPr/>
        <a:lstStyle/>
        <a:p>
          <a:endParaRPr lang="en-US"/>
        </a:p>
      </dgm:t>
    </dgm:pt>
    <dgm:pt modelId="{33630FE5-A4BF-4A7D-BA26-3BB0270264B4}" type="sibTrans" cxnId="{D3CC7E40-1F89-4422-9169-38D938DB7BDD}">
      <dgm:prSet/>
      <dgm:spPr/>
      <dgm:t>
        <a:bodyPr/>
        <a:lstStyle/>
        <a:p>
          <a:endParaRPr lang="en-US"/>
        </a:p>
      </dgm:t>
    </dgm:pt>
    <dgm:pt modelId="{CB776265-3443-4E73-9448-C8F3027E97A7}">
      <dgm:prSet phldrT="[Text]"/>
      <dgm:spPr>
        <a:xfrm>
          <a:off x="7432481" y="2693156"/>
          <a:ext cx="2642208" cy="616679"/>
        </a:xfrm>
        <a:prstGeom prst="roundRect">
          <a:avLst>
            <a:gd name="adj" fmla="val 10000"/>
          </a:avLst>
        </a:prstGeom>
        <a:solidFill>
          <a:srgbClr val="FFFC55">
            <a:lumMod val="5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date</a:t>
          </a:r>
        </a:p>
      </dgm:t>
    </dgm:pt>
    <dgm:pt modelId="{31CABB65-BA24-4731-B3E9-D83E81AD1D6F}" type="parTrans" cxnId="{D3F82564-55BB-44FA-A9B0-0433906C995E}">
      <dgm:prSet/>
      <dgm:spPr/>
      <dgm:t>
        <a:bodyPr/>
        <a:lstStyle/>
        <a:p>
          <a:endParaRPr lang="en-US"/>
        </a:p>
      </dgm:t>
    </dgm:pt>
    <dgm:pt modelId="{AA9B27C9-67B0-41DE-9B8C-F189254BCCFC}" type="sibTrans" cxnId="{D3F82564-55BB-44FA-A9B0-0433906C995E}">
      <dgm:prSet/>
      <dgm:spPr/>
      <dgm:t>
        <a:bodyPr/>
        <a:lstStyle/>
        <a:p>
          <a:endParaRPr lang="en-US"/>
        </a:p>
      </dgm:t>
    </dgm:pt>
    <dgm:pt modelId="{57A69F61-098B-4085-A487-4717646B3C51}">
      <dgm:prSet phldrT="[Text]"/>
      <dgm:spPr>
        <a:xfrm>
          <a:off x="7432481" y="3404710"/>
          <a:ext cx="2642208" cy="616679"/>
        </a:xfrm>
        <a:prstGeom prst="roundRect">
          <a:avLst>
            <a:gd name="adj" fmla="val 10000"/>
          </a:avLst>
        </a:prstGeom>
        <a:solidFill>
          <a:srgbClr val="00624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Invoice number</a:t>
          </a:r>
        </a:p>
      </dgm:t>
    </dgm:pt>
    <dgm:pt modelId="{229438E1-AE52-4E19-8CFC-547B4EB69973}" type="sibTrans" cxnId="{A410EE2C-30C5-47AA-84B5-1ED9C54C064E}">
      <dgm:prSet/>
      <dgm:spPr/>
      <dgm:t>
        <a:bodyPr/>
        <a:lstStyle/>
        <a:p>
          <a:endParaRPr lang="en-US"/>
        </a:p>
      </dgm:t>
    </dgm:pt>
    <dgm:pt modelId="{3B402DC8-38AF-4145-9A6E-DBD21D538EDE}" type="parTrans" cxnId="{A410EE2C-30C5-47AA-84B5-1ED9C54C064E}">
      <dgm:prSet/>
      <dgm:spPr/>
      <dgm:t>
        <a:bodyPr/>
        <a:lstStyle/>
        <a:p>
          <a:endParaRPr lang="en-US"/>
        </a:p>
      </dgm:t>
    </dgm:pt>
    <dgm:pt modelId="{F0E60923-173D-4123-B819-9D7EF83D8D2F}">
      <dgm:prSet phldrT="[Text]"/>
      <dgm:spPr>
        <a:xfrm>
          <a:off x="331546" y="1270151"/>
          <a:ext cx="2642208" cy="406417"/>
        </a:xfrm>
        <a:solidFill>
          <a:schemeClr val="accent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chemical</a:t>
          </a:r>
        </a:p>
      </dgm:t>
    </dgm:pt>
    <dgm:pt modelId="{F8272E60-2498-4820-9B4B-AFEDF74FD789}" type="parTrans" cxnId="{F771D254-5041-4482-8D47-000FE6BEF710}">
      <dgm:prSet/>
      <dgm:spPr/>
      <dgm:t>
        <a:bodyPr/>
        <a:lstStyle/>
        <a:p>
          <a:endParaRPr lang="en-GB"/>
        </a:p>
      </dgm:t>
    </dgm:pt>
    <dgm:pt modelId="{A1F0541C-2DAB-4216-9C87-C346EF013AB1}" type="sibTrans" cxnId="{F771D254-5041-4482-8D47-000FE6BEF710}">
      <dgm:prSet/>
      <dgm:spPr/>
      <dgm:t>
        <a:bodyPr/>
        <a:lstStyle/>
        <a:p>
          <a:endParaRPr lang="en-GB"/>
        </a:p>
      </dgm:t>
    </dgm:pt>
    <dgm:pt modelId="{768DCFB4-EA12-4D95-A436-23120C135D83}">
      <dgm:prSet phldrT="[Text]"/>
      <dgm:spPr>
        <a:xfrm>
          <a:off x="331546" y="2676982"/>
          <a:ext cx="2642208" cy="406417"/>
        </a:xfrm>
        <a:solidFill>
          <a:schemeClr val="accent5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Invoice number</a:t>
          </a:r>
        </a:p>
      </dgm:t>
    </dgm:pt>
    <dgm:pt modelId="{C10B9C18-1A1E-4842-86F1-6AEBC3EED2BF}" type="parTrans" cxnId="{0D81683A-10C2-4808-9FB8-87F19FA0A553}">
      <dgm:prSet/>
      <dgm:spPr/>
      <dgm:t>
        <a:bodyPr/>
        <a:lstStyle/>
        <a:p>
          <a:endParaRPr lang="en-GB"/>
        </a:p>
      </dgm:t>
    </dgm:pt>
    <dgm:pt modelId="{D93CDC02-3005-40AA-9F5B-9DA9B07ABC00}" type="sibTrans" cxnId="{0D81683A-10C2-4808-9FB8-87F19FA0A553}">
      <dgm:prSet/>
      <dgm:spPr/>
      <dgm:t>
        <a:bodyPr/>
        <a:lstStyle/>
        <a:p>
          <a:endParaRPr lang="en-GB"/>
        </a:p>
      </dgm:t>
    </dgm:pt>
    <dgm:pt modelId="{2E0699F8-62DA-409F-A7BA-526ECB8A50CE}">
      <dgm:prSet phldrT="[Text]"/>
      <dgm:spPr>
        <a:xfrm>
          <a:off x="331546" y="2676982"/>
          <a:ext cx="2642208" cy="406417"/>
        </a:xfrm>
        <a:solidFill>
          <a:schemeClr val="accent3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Chemical Info.</a:t>
          </a:r>
        </a:p>
      </dgm:t>
    </dgm:pt>
    <dgm:pt modelId="{8ED31F8F-987A-4F1A-9751-7A96B65EAA10}" type="parTrans" cxnId="{AAB5E319-248E-42ED-88CE-6954B2369AF4}">
      <dgm:prSet/>
      <dgm:spPr/>
      <dgm:t>
        <a:bodyPr/>
        <a:lstStyle/>
        <a:p>
          <a:endParaRPr lang="en-GB"/>
        </a:p>
      </dgm:t>
    </dgm:pt>
    <dgm:pt modelId="{BC368990-214A-4B33-A7E6-3758DF88AEE7}" type="sibTrans" cxnId="{AAB5E319-248E-42ED-88CE-6954B2369AF4}">
      <dgm:prSet/>
      <dgm:spPr/>
      <dgm:t>
        <a:bodyPr/>
        <a:lstStyle/>
        <a:p>
          <a:endParaRPr lang="en-GB"/>
        </a:p>
      </dgm:t>
    </dgm:pt>
    <dgm:pt modelId="{3CD31CA8-A94C-46E2-93A9-27BF05815C2F}" type="pres">
      <dgm:prSet presAssocID="{8B8760C3-B706-4B5D-B699-B577A6701607}" presName="theList" presStyleCnt="0">
        <dgm:presLayoutVars>
          <dgm:dir/>
          <dgm:animLvl val="lvl"/>
          <dgm:resizeHandles val="exact"/>
        </dgm:presLayoutVars>
      </dgm:prSet>
      <dgm:spPr/>
    </dgm:pt>
    <dgm:pt modelId="{630F9131-3C52-445F-83E9-6BB413B85518}" type="pres">
      <dgm:prSet presAssocID="{3D3A2D41-E595-49C4-95DD-85CBE7275E1E}" presName="compNode" presStyleCnt="0"/>
      <dgm:spPr/>
    </dgm:pt>
    <dgm:pt modelId="{37B571F5-FED4-4E3F-A127-92FCCA9D721C}" type="pres">
      <dgm:prSet presAssocID="{3D3A2D41-E595-49C4-95DD-85CBE7275E1E}" presName="aNode" presStyleLbl="bgShp" presStyleIdx="0" presStyleCnt="3"/>
      <dgm:spPr/>
    </dgm:pt>
    <dgm:pt modelId="{DB8E1468-3406-48E0-BFF4-45B39F43BE2B}" type="pres">
      <dgm:prSet presAssocID="{3D3A2D41-E595-49C4-95DD-85CBE7275E1E}" presName="textNode" presStyleLbl="bgShp" presStyleIdx="0" presStyleCnt="3"/>
      <dgm:spPr/>
    </dgm:pt>
    <dgm:pt modelId="{55169AE5-6383-4471-ADDF-AE5B92BC1E43}" type="pres">
      <dgm:prSet presAssocID="{3D3A2D41-E595-49C4-95DD-85CBE7275E1E}" presName="compChildNode" presStyleCnt="0"/>
      <dgm:spPr/>
    </dgm:pt>
    <dgm:pt modelId="{8B5C7178-95A2-416B-B20A-42BDAE225B16}" type="pres">
      <dgm:prSet presAssocID="{3D3A2D41-E595-49C4-95DD-85CBE7275E1E}" presName="theInnerList" presStyleCnt="0"/>
      <dgm:spPr/>
    </dgm:pt>
    <dgm:pt modelId="{EF6B7813-9C5A-469C-BAC3-7203887365FA}" type="pres">
      <dgm:prSet presAssocID="{F0E60923-173D-4123-B819-9D7EF83D8D2F}" presName="childNode" presStyleLbl="node1" presStyleIdx="0" presStyleCnt="1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86269F39-423F-44BF-AD04-B37B351A3C83}" type="pres">
      <dgm:prSet presAssocID="{F0E60923-173D-4123-B819-9D7EF83D8D2F}" presName="aSpace2" presStyleCnt="0"/>
      <dgm:spPr/>
    </dgm:pt>
    <dgm:pt modelId="{A3556DB4-5D19-48C3-B9FE-6B0765DF0702}" type="pres">
      <dgm:prSet presAssocID="{BA136D2B-7245-44C5-929A-571E3C8BECDC}" presName="childNode" presStyleLbl="node1" presStyleIdx="1" presStyleCnt="16">
        <dgm:presLayoutVars>
          <dgm:bulletEnabled val="1"/>
        </dgm:presLayoutVars>
      </dgm:prSet>
      <dgm:spPr/>
    </dgm:pt>
    <dgm:pt modelId="{094EA5F6-2878-41BC-926D-9A3B54D3CC08}" type="pres">
      <dgm:prSet presAssocID="{BA136D2B-7245-44C5-929A-571E3C8BECDC}" presName="aSpace2" presStyleCnt="0"/>
      <dgm:spPr/>
    </dgm:pt>
    <dgm:pt modelId="{765C455B-573A-4F58-8FD1-5836D892CD27}" type="pres">
      <dgm:prSet presAssocID="{0ADE997E-1A4C-4452-AF4E-50C52975985A}" presName="childNode" presStyleLbl="node1" presStyleIdx="2" presStyleCnt="16">
        <dgm:presLayoutVars>
          <dgm:bulletEnabled val="1"/>
        </dgm:presLayoutVars>
      </dgm:prSet>
      <dgm:spPr/>
    </dgm:pt>
    <dgm:pt modelId="{0CC99605-F185-4F19-AC19-CA57943EED4C}" type="pres">
      <dgm:prSet presAssocID="{0ADE997E-1A4C-4452-AF4E-50C52975985A}" presName="aSpace2" presStyleCnt="0"/>
      <dgm:spPr/>
    </dgm:pt>
    <dgm:pt modelId="{23389DEE-5A3C-401C-A4CB-B65E99C800DD}" type="pres">
      <dgm:prSet presAssocID="{31A7E7D3-9524-4FD9-9DFF-A0F272E63200}" presName="childNode" presStyleLbl="node1" presStyleIdx="3" presStyleCnt="16">
        <dgm:presLayoutVars>
          <dgm:bulletEnabled val="1"/>
        </dgm:presLayoutVars>
      </dgm:prSet>
      <dgm:spPr/>
    </dgm:pt>
    <dgm:pt modelId="{20BEE7D2-E1F2-4AA4-A8BF-770A9162A3A6}" type="pres">
      <dgm:prSet presAssocID="{31A7E7D3-9524-4FD9-9DFF-A0F272E63200}" presName="aSpace2" presStyleCnt="0"/>
      <dgm:spPr/>
    </dgm:pt>
    <dgm:pt modelId="{3373C011-3C24-43A9-8A96-A23597E21A4B}" type="pres">
      <dgm:prSet presAssocID="{E7C58D19-0E72-4D6F-A6EA-2252D5D7F3B0}" presName="childNode" presStyleLbl="node1" presStyleIdx="4" presStyleCnt="16">
        <dgm:presLayoutVars>
          <dgm:bulletEnabled val="1"/>
        </dgm:presLayoutVars>
      </dgm:prSet>
      <dgm:spPr/>
    </dgm:pt>
    <dgm:pt modelId="{E78BDE1F-F1E6-417A-8371-716ADAF084C0}" type="pres">
      <dgm:prSet presAssocID="{E7C58D19-0E72-4D6F-A6EA-2252D5D7F3B0}" presName="aSpace2" presStyleCnt="0"/>
      <dgm:spPr/>
    </dgm:pt>
    <dgm:pt modelId="{93E87D47-8636-4216-AA42-C8AE4103A5FD}" type="pres">
      <dgm:prSet presAssocID="{768DCFB4-EA12-4D95-A436-23120C135D83}" presName="childNode" presStyleLbl="node1" presStyleIdx="5" presStyleCnt="16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B09F4926-C81A-4435-9CF3-7E962E2EFD9B}" type="pres">
      <dgm:prSet presAssocID="{768DCFB4-EA12-4D95-A436-23120C135D83}" presName="aSpace2" presStyleCnt="0"/>
      <dgm:spPr/>
    </dgm:pt>
    <dgm:pt modelId="{7E70627C-1024-434F-8ECE-217613210D33}" type="pres">
      <dgm:prSet presAssocID="{2E0699F8-62DA-409F-A7BA-526ECB8A50CE}" presName="childNode" presStyleLbl="node1" presStyleIdx="6" presStyleCnt="16">
        <dgm:presLayoutVars>
          <dgm:bulletEnabled val="1"/>
        </dgm:presLayoutVars>
      </dgm:prSet>
      <dgm:spPr/>
    </dgm:pt>
    <dgm:pt modelId="{4ACB1BC0-6F65-470B-A2D7-72EB31F55F40}" type="pres">
      <dgm:prSet presAssocID="{3D3A2D41-E595-49C4-95DD-85CBE7275E1E}" presName="aSpace" presStyleCnt="0"/>
      <dgm:spPr/>
    </dgm:pt>
    <dgm:pt modelId="{7A686903-6423-447A-B611-8D565C2CB45D}" type="pres">
      <dgm:prSet presAssocID="{15B7FAB9-A809-4DE3-9925-074978B9AD69}" presName="compNode" presStyleCnt="0"/>
      <dgm:spPr/>
    </dgm:pt>
    <dgm:pt modelId="{79DB34D7-D30C-4275-B8FA-1123BD44ADD6}" type="pres">
      <dgm:prSet presAssocID="{15B7FAB9-A809-4DE3-9925-074978B9AD69}" presName="aNode" presStyleLbl="bgShp" presStyleIdx="1" presStyleCnt="3"/>
      <dgm:spPr/>
    </dgm:pt>
    <dgm:pt modelId="{059562B1-616B-4460-B9FD-4008EF3FEA38}" type="pres">
      <dgm:prSet presAssocID="{15B7FAB9-A809-4DE3-9925-074978B9AD69}" presName="textNode" presStyleLbl="bgShp" presStyleIdx="1" presStyleCnt="3"/>
      <dgm:spPr/>
    </dgm:pt>
    <dgm:pt modelId="{D09D4E0F-36D7-4964-B7C1-83DFCA3135C0}" type="pres">
      <dgm:prSet presAssocID="{15B7FAB9-A809-4DE3-9925-074978B9AD69}" presName="compChildNode" presStyleCnt="0"/>
      <dgm:spPr/>
    </dgm:pt>
    <dgm:pt modelId="{F6620D67-5820-4C42-B953-82407166044C}" type="pres">
      <dgm:prSet presAssocID="{15B7FAB9-A809-4DE3-9925-074978B9AD69}" presName="theInnerList" presStyleCnt="0"/>
      <dgm:spPr/>
    </dgm:pt>
    <dgm:pt modelId="{70D33530-0FB2-4980-8C6E-B4E4D216846A}" type="pres">
      <dgm:prSet presAssocID="{AD67F090-276E-43BE-B008-B47869F0005A}" presName="childNode" presStyleLbl="node1" presStyleIdx="7" presStyleCnt="16">
        <dgm:presLayoutVars>
          <dgm:bulletEnabled val="1"/>
        </dgm:presLayoutVars>
      </dgm:prSet>
      <dgm:spPr/>
    </dgm:pt>
    <dgm:pt modelId="{2F30EAD3-85C9-4B9B-8C65-57508636D3D3}" type="pres">
      <dgm:prSet presAssocID="{AD67F090-276E-43BE-B008-B47869F0005A}" presName="aSpace2" presStyleCnt="0"/>
      <dgm:spPr/>
    </dgm:pt>
    <dgm:pt modelId="{D4CB974F-6D7F-4CF5-8DBB-AFFA95F69E7A}" type="pres">
      <dgm:prSet presAssocID="{75C7217C-2378-49B7-9EF1-B5748F586BA9}" presName="childNode" presStyleLbl="node1" presStyleIdx="8" presStyleCnt="16">
        <dgm:presLayoutVars>
          <dgm:bulletEnabled val="1"/>
        </dgm:presLayoutVars>
      </dgm:prSet>
      <dgm:spPr/>
    </dgm:pt>
    <dgm:pt modelId="{C8122448-CA88-4801-8FEA-9F54A5B4AFD1}" type="pres">
      <dgm:prSet presAssocID="{75C7217C-2378-49B7-9EF1-B5748F586BA9}" presName="aSpace2" presStyleCnt="0"/>
      <dgm:spPr/>
    </dgm:pt>
    <dgm:pt modelId="{266D5CA7-E30B-4590-B644-98CA42F31A4E}" type="pres">
      <dgm:prSet presAssocID="{CFEC4BBD-67E5-4B74-9D0E-760F25566B47}" presName="childNode" presStyleLbl="node1" presStyleIdx="9" presStyleCnt="16">
        <dgm:presLayoutVars>
          <dgm:bulletEnabled val="1"/>
        </dgm:presLayoutVars>
      </dgm:prSet>
      <dgm:spPr/>
    </dgm:pt>
    <dgm:pt modelId="{2AB67B08-79A3-431D-821F-B1449D5E05CB}" type="pres">
      <dgm:prSet presAssocID="{CFEC4BBD-67E5-4B74-9D0E-760F25566B47}" presName="aSpace2" presStyleCnt="0"/>
      <dgm:spPr/>
    </dgm:pt>
    <dgm:pt modelId="{203670C6-0FD1-47BF-9A95-BB370F4B3B84}" type="pres">
      <dgm:prSet presAssocID="{73DD0634-8FD7-46DC-9C34-399256F0EC98}" presName="childNode" presStyleLbl="node1" presStyleIdx="10" presStyleCnt="16">
        <dgm:presLayoutVars>
          <dgm:bulletEnabled val="1"/>
        </dgm:presLayoutVars>
      </dgm:prSet>
      <dgm:spPr/>
    </dgm:pt>
    <dgm:pt modelId="{149EC433-0AE4-463D-AB68-61774A7AE5C2}" type="pres">
      <dgm:prSet presAssocID="{73DD0634-8FD7-46DC-9C34-399256F0EC98}" presName="aSpace2" presStyleCnt="0"/>
      <dgm:spPr/>
    </dgm:pt>
    <dgm:pt modelId="{01378F35-5D63-462A-868F-EFE489890EC4}" type="pres">
      <dgm:prSet presAssocID="{E70EC75B-913A-4DC8-AD2F-5106BC6DFDF1}" presName="childNode" presStyleLbl="node1" presStyleIdx="11" presStyleCnt="16">
        <dgm:presLayoutVars>
          <dgm:bulletEnabled val="1"/>
        </dgm:presLayoutVars>
      </dgm:prSet>
      <dgm:spPr/>
    </dgm:pt>
    <dgm:pt modelId="{1F65DAA7-B685-4B33-AE27-E629E02038B3}" type="pres">
      <dgm:prSet presAssocID="{15B7FAB9-A809-4DE3-9925-074978B9AD69}" presName="aSpace" presStyleCnt="0"/>
      <dgm:spPr/>
    </dgm:pt>
    <dgm:pt modelId="{9E35BE38-F195-4C3A-8034-01FB92E7EEA3}" type="pres">
      <dgm:prSet presAssocID="{91002D79-B05E-4623-AAEA-15447AF8F7AA}" presName="compNode" presStyleCnt="0"/>
      <dgm:spPr/>
    </dgm:pt>
    <dgm:pt modelId="{60720938-9A43-42A7-B145-E0E20F2A2602}" type="pres">
      <dgm:prSet presAssocID="{91002D79-B05E-4623-AAEA-15447AF8F7AA}" presName="aNode" presStyleLbl="bgShp" presStyleIdx="2" presStyleCnt="3" custLinFactNeighborX="4345" custLinFactNeighborY="-345"/>
      <dgm:spPr/>
    </dgm:pt>
    <dgm:pt modelId="{9C6F34DA-F2E8-4809-9827-E1DB11386990}" type="pres">
      <dgm:prSet presAssocID="{91002D79-B05E-4623-AAEA-15447AF8F7AA}" presName="textNode" presStyleLbl="bgShp" presStyleIdx="2" presStyleCnt="3"/>
      <dgm:spPr/>
    </dgm:pt>
    <dgm:pt modelId="{90D11C26-0CFF-4E3C-88BB-7B189B37B986}" type="pres">
      <dgm:prSet presAssocID="{91002D79-B05E-4623-AAEA-15447AF8F7AA}" presName="compChildNode" presStyleCnt="0"/>
      <dgm:spPr/>
    </dgm:pt>
    <dgm:pt modelId="{7A802428-8E44-4725-8EE1-683426280E23}" type="pres">
      <dgm:prSet presAssocID="{91002D79-B05E-4623-AAEA-15447AF8F7AA}" presName="theInnerList" presStyleCnt="0"/>
      <dgm:spPr/>
    </dgm:pt>
    <dgm:pt modelId="{1FAB1993-5D5F-460B-94D4-CD7E305ABD88}" type="pres">
      <dgm:prSet presAssocID="{E7D557AD-E153-4233-9368-DB8ABEF73191}" presName="childNode" presStyleLbl="node1" presStyleIdx="12" presStyleCnt="16">
        <dgm:presLayoutVars>
          <dgm:bulletEnabled val="1"/>
        </dgm:presLayoutVars>
      </dgm:prSet>
      <dgm:spPr/>
    </dgm:pt>
    <dgm:pt modelId="{F40C21F2-7160-4805-A91D-8EA9B3EFC483}" type="pres">
      <dgm:prSet presAssocID="{E7D557AD-E153-4233-9368-DB8ABEF73191}" presName="aSpace2" presStyleCnt="0"/>
      <dgm:spPr/>
    </dgm:pt>
    <dgm:pt modelId="{8FC67FDC-CA84-45CF-9358-6DEB8B4A0E9C}" type="pres">
      <dgm:prSet presAssocID="{455A70C3-132E-47FD-A69A-BEFAF05026A5}" presName="childNode" presStyleLbl="node1" presStyleIdx="13" presStyleCnt="16">
        <dgm:presLayoutVars>
          <dgm:bulletEnabled val="1"/>
        </dgm:presLayoutVars>
      </dgm:prSet>
      <dgm:spPr/>
    </dgm:pt>
    <dgm:pt modelId="{3D003973-757C-41DD-9254-89CB6E1EE8F3}" type="pres">
      <dgm:prSet presAssocID="{455A70C3-132E-47FD-A69A-BEFAF05026A5}" presName="aSpace2" presStyleCnt="0"/>
      <dgm:spPr/>
    </dgm:pt>
    <dgm:pt modelId="{61F12A06-2855-4EA5-8CE2-59800B9DD5A8}" type="pres">
      <dgm:prSet presAssocID="{CB776265-3443-4E73-9448-C8F3027E97A7}" presName="childNode" presStyleLbl="node1" presStyleIdx="14" presStyleCnt="16">
        <dgm:presLayoutVars>
          <dgm:bulletEnabled val="1"/>
        </dgm:presLayoutVars>
      </dgm:prSet>
      <dgm:spPr/>
    </dgm:pt>
    <dgm:pt modelId="{8ECD873C-1548-483E-86C4-B841A0405A3F}" type="pres">
      <dgm:prSet presAssocID="{CB776265-3443-4E73-9448-C8F3027E97A7}" presName="aSpace2" presStyleCnt="0"/>
      <dgm:spPr/>
    </dgm:pt>
    <dgm:pt modelId="{3917DDA2-2A59-490A-ACDE-DEC351C34E32}" type="pres">
      <dgm:prSet presAssocID="{57A69F61-098B-4085-A487-4717646B3C51}" presName="childNode" presStyleLbl="node1" presStyleIdx="15" presStyleCnt="16">
        <dgm:presLayoutVars>
          <dgm:bulletEnabled val="1"/>
        </dgm:presLayoutVars>
      </dgm:prSet>
      <dgm:spPr/>
    </dgm:pt>
  </dgm:ptLst>
  <dgm:cxnLst>
    <dgm:cxn modelId="{8B4B410B-6151-4502-8C32-D5A37979CA13}" type="presOf" srcId="{91002D79-B05E-4623-AAEA-15447AF8F7AA}" destId="{9C6F34DA-F2E8-4809-9827-E1DB11386990}" srcOrd="1" destOrd="0" presId="urn:microsoft.com/office/officeart/2005/8/layout/lProcess2"/>
    <dgm:cxn modelId="{09EC9E14-5BFF-46CF-8137-DD8E970474B5}" type="presOf" srcId="{3D3A2D41-E595-49C4-95DD-85CBE7275E1E}" destId="{DB8E1468-3406-48E0-BFF4-45B39F43BE2B}" srcOrd="1" destOrd="0" presId="urn:microsoft.com/office/officeart/2005/8/layout/lProcess2"/>
    <dgm:cxn modelId="{AAB5E319-248E-42ED-88CE-6954B2369AF4}" srcId="{3D3A2D41-E595-49C4-95DD-85CBE7275E1E}" destId="{2E0699F8-62DA-409F-A7BA-526ECB8A50CE}" srcOrd="6" destOrd="0" parTransId="{8ED31F8F-987A-4F1A-9751-7A96B65EAA10}" sibTransId="{BC368990-214A-4B33-A7E6-3758DF88AEE7}"/>
    <dgm:cxn modelId="{7FBBBF1C-ADBA-45F7-8B6D-547FAA3C7FFD}" type="presOf" srcId="{15B7FAB9-A809-4DE3-9925-074978B9AD69}" destId="{79DB34D7-D30C-4275-B8FA-1123BD44ADD6}" srcOrd="0" destOrd="0" presId="urn:microsoft.com/office/officeart/2005/8/layout/lProcess2"/>
    <dgm:cxn modelId="{A410EE2C-30C5-47AA-84B5-1ED9C54C064E}" srcId="{91002D79-B05E-4623-AAEA-15447AF8F7AA}" destId="{57A69F61-098B-4085-A487-4717646B3C51}" srcOrd="3" destOrd="0" parTransId="{3B402DC8-38AF-4145-9A6E-DBD21D538EDE}" sibTransId="{229438E1-AE52-4E19-8CFC-547B4EB69973}"/>
    <dgm:cxn modelId="{988C0D2E-C20A-47A2-BF5A-D401E01680EB}" type="presOf" srcId="{75C7217C-2378-49B7-9EF1-B5748F586BA9}" destId="{D4CB974F-6D7F-4CF5-8DBB-AFFA95F69E7A}" srcOrd="0" destOrd="0" presId="urn:microsoft.com/office/officeart/2005/8/layout/lProcess2"/>
    <dgm:cxn modelId="{4BE80C31-B05D-466B-8CB0-DFEC6D542D5E}" type="presOf" srcId="{E70EC75B-913A-4DC8-AD2F-5106BC6DFDF1}" destId="{01378F35-5D63-462A-868F-EFE489890EC4}" srcOrd="0" destOrd="0" presId="urn:microsoft.com/office/officeart/2005/8/layout/lProcess2"/>
    <dgm:cxn modelId="{3409F534-A875-4D5F-A218-7802CF0230A4}" srcId="{15B7FAB9-A809-4DE3-9925-074978B9AD69}" destId="{75C7217C-2378-49B7-9EF1-B5748F586BA9}" srcOrd="1" destOrd="0" parTransId="{56D2B378-3C15-41FA-B539-882E1E996AB6}" sibTransId="{1C6F03BA-FFB5-423F-ABC8-F837072BE02B}"/>
    <dgm:cxn modelId="{0D81683A-10C2-4808-9FB8-87F19FA0A553}" srcId="{3D3A2D41-E595-49C4-95DD-85CBE7275E1E}" destId="{768DCFB4-EA12-4D95-A436-23120C135D83}" srcOrd="5" destOrd="0" parTransId="{C10B9C18-1A1E-4842-86F1-6AEBC3EED2BF}" sibTransId="{D93CDC02-3005-40AA-9F5B-9DA9B07ABC00}"/>
    <dgm:cxn modelId="{4434413D-CE37-4ED7-82E0-EF6B93474B08}" type="presOf" srcId="{15B7FAB9-A809-4DE3-9925-074978B9AD69}" destId="{059562B1-616B-4460-B9FD-4008EF3FEA38}" srcOrd="1" destOrd="0" presId="urn:microsoft.com/office/officeart/2005/8/layout/lProcess2"/>
    <dgm:cxn modelId="{D3CC7E40-1F89-4422-9169-38D938DB7BDD}" srcId="{91002D79-B05E-4623-AAEA-15447AF8F7AA}" destId="{455A70C3-132E-47FD-A69A-BEFAF05026A5}" srcOrd="1" destOrd="0" parTransId="{551C31F1-63A0-4DA6-A04E-F7242528E853}" sibTransId="{33630FE5-A4BF-4A7D-BA26-3BB0270264B4}"/>
    <dgm:cxn modelId="{A66A8340-F9F6-49A4-A604-E948AB4D6620}" srcId="{8B8760C3-B706-4B5D-B699-B577A6701607}" destId="{15B7FAB9-A809-4DE3-9925-074978B9AD69}" srcOrd="1" destOrd="0" parTransId="{A5359D36-95B6-48A0-A214-096A194E0133}" sibTransId="{625B768F-BEEF-4E7E-B0A6-602B26D81834}"/>
    <dgm:cxn modelId="{1769955B-1346-466A-A784-95098A978522}" srcId="{8B8760C3-B706-4B5D-B699-B577A6701607}" destId="{3D3A2D41-E595-49C4-95DD-85CBE7275E1E}" srcOrd="0" destOrd="0" parTransId="{1BF279F1-1824-4B92-8AF2-36D162248A72}" sibTransId="{A2773BD8-9455-40F2-B162-6C1F1BB81AD6}"/>
    <dgm:cxn modelId="{98CEBC5B-28F6-40D7-A304-8DF45D1E3F78}" srcId="{91002D79-B05E-4623-AAEA-15447AF8F7AA}" destId="{E7D557AD-E153-4233-9368-DB8ABEF73191}" srcOrd="0" destOrd="0" parTransId="{6827866A-4893-42DA-9A01-7D5C1F453F31}" sibTransId="{60A1A9A1-39F1-4735-9390-BBBEA2123E96}"/>
    <dgm:cxn modelId="{E9F4D85D-DF55-454E-93AB-A2136E41DCF1}" type="presOf" srcId="{91002D79-B05E-4623-AAEA-15447AF8F7AA}" destId="{60720938-9A43-42A7-B145-E0E20F2A2602}" srcOrd="0" destOrd="0" presId="urn:microsoft.com/office/officeart/2005/8/layout/lProcess2"/>
    <dgm:cxn modelId="{20D9345E-5DEB-4981-BBBE-CA61A2688298}" type="presOf" srcId="{2E0699F8-62DA-409F-A7BA-526ECB8A50CE}" destId="{7E70627C-1024-434F-8ECE-217613210D33}" srcOrd="0" destOrd="0" presId="urn:microsoft.com/office/officeart/2005/8/layout/lProcess2"/>
    <dgm:cxn modelId="{D4465E42-4858-4389-85A0-08C93A5009FE}" srcId="{15B7FAB9-A809-4DE3-9925-074978B9AD69}" destId="{E70EC75B-913A-4DC8-AD2F-5106BC6DFDF1}" srcOrd="4" destOrd="0" parTransId="{9F7C92EA-559B-4169-981A-F364B9726F31}" sibTransId="{041D77F8-10EA-4D5F-8866-AE33911F3ACA}"/>
    <dgm:cxn modelId="{D3F82564-55BB-44FA-A9B0-0433906C995E}" srcId="{91002D79-B05E-4623-AAEA-15447AF8F7AA}" destId="{CB776265-3443-4E73-9448-C8F3027E97A7}" srcOrd="2" destOrd="0" parTransId="{31CABB65-BA24-4731-B3E9-D83E81AD1D6F}" sibTransId="{AA9B27C9-67B0-41DE-9B8C-F189254BCCFC}"/>
    <dgm:cxn modelId="{08DEC56C-EDBF-4456-985A-46D5EBB8F156}" type="presOf" srcId="{31A7E7D3-9524-4FD9-9DFF-A0F272E63200}" destId="{23389DEE-5A3C-401C-A4CB-B65E99C800DD}" srcOrd="0" destOrd="0" presId="urn:microsoft.com/office/officeart/2005/8/layout/lProcess2"/>
    <dgm:cxn modelId="{467B124D-BF7C-48C6-80EA-D052BEB89636}" type="presOf" srcId="{BA136D2B-7245-44C5-929A-571E3C8BECDC}" destId="{A3556DB4-5D19-48C3-B9FE-6B0765DF0702}" srcOrd="0" destOrd="0" presId="urn:microsoft.com/office/officeart/2005/8/layout/lProcess2"/>
    <dgm:cxn modelId="{03784050-119E-4FDA-9B71-6E51DC201760}" srcId="{15B7FAB9-A809-4DE3-9925-074978B9AD69}" destId="{CFEC4BBD-67E5-4B74-9D0E-760F25566B47}" srcOrd="2" destOrd="0" parTransId="{5A08DADF-E2C2-42E3-A6AB-30A451422340}" sibTransId="{C225DBDF-DB43-4C15-B6EB-39A9AB421B3B}"/>
    <dgm:cxn modelId="{BAF39C50-2114-4E28-9F35-9C870C9F08F2}" srcId="{15B7FAB9-A809-4DE3-9925-074978B9AD69}" destId="{AD67F090-276E-43BE-B008-B47869F0005A}" srcOrd="0" destOrd="0" parTransId="{37C364AA-9948-4F70-A7D3-80C3E5BBC039}" sibTransId="{9AA7B1C7-F307-41FA-A3F4-6634B68C4B71}"/>
    <dgm:cxn modelId="{F771D254-5041-4482-8D47-000FE6BEF710}" srcId="{3D3A2D41-E595-49C4-95DD-85CBE7275E1E}" destId="{F0E60923-173D-4123-B819-9D7EF83D8D2F}" srcOrd="0" destOrd="0" parTransId="{F8272E60-2498-4820-9B4B-AFEDF74FD789}" sibTransId="{A1F0541C-2DAB-4216-9C87-C346EF013AB1}"/>
    <dgm:cxn modelId="{7AEE027C-2332-44D9-9566-C752DF01CCE9}" srcId="{3D3A2D41-E595-49C4-95DD-85CBE7275E1E}" destId="{31A7E7D3-9524-4FD9-9DFF-A0F272E63200}" srcOrd="3" destOrd="0" parTransId="{58624B63-6E60-4700-A493-4BEED9106BD3}" sibTransId="{B9DD7E84-43FF-4675-B44B-D6C622230CD8}"/>
    <dgm:cxn modelId="{305C948D-EC83-4368-9A13-501DAE6DF455}" type="presOf" srcId="{73DD0634-8FD7-46DC-9C34-399256F0EC98}" destId="{203670C6-0FD1-47BF-9A95-BB370F4B3B84}" srcOrd="0" destOrd="0" presId="urn:microsoft.com/office/officeart/2005/8/layout/lProcess2"/>
    <dgm:cxn modelId="{A9308F91-983A-4252-997B-718EE6D6FA2E}" type="presOf" srcId="{768DCFB4-EA12-4D95-A436-23120C135D83}" destId="{93E87D47-8636-4216-AA42-C8AE4103A5FD}" srcOrd="0" destOrd="0" presId="urn:microsoft.com/office/officeart/2005/8/layout/lProcess2"/>
    <dgm:cxn modelId="{40A3B59D-0E63-4605-B5E4-347112C1F4EF}" type="presOf" srcId="{3D3A2D41-E595-49C4-95DD-85CBE7275E1E}" destId="{37B571F5-FED4-4E3F-A127-92FCCA9D721C}" srcOrd="0" destOrd="0" presId="urn:microsoft.com/office/officeart/2005/8/layout/lProcess2"/>
    <dgm:cxn modelId="{6825E6AF-47F1-4527-8AAF-C2B38BA3BEB4}" type="presOf" srcId="{E7D557AD-E153-4233-9368-DB8ABEF73191}" destId="{1FAB1993-5D5F-460B-94D4-CD7E305ABD88}" srcOrd="0" destOrd="0" presId="urn:microsoft.com/office/officeart/2005/8/layout/lProcess2"/>
    <dgm:cxn modelId="{B5812CB4-B13E-4F06-9C19-F8BF95DA44CE}" type="presOf" srcId="{CB776265-3443-4E73-9448-C8F3027E97A7}" destId="{61F12A06-2855-4EA5-8CE2-59800B9DD5A8}" srcOrd="0" destOrd="0" presId="urn:microsoft.com/office/officeart/2005/8/layout/lProcess2"/>
    <dgm:cxn modelId="{CF08ECB9-202C-4913-BDAC-49A848EFC59A}" srcId="{3D3A2D41-E595-49C4-95DD-85CBE7275E1E}" destId="{E7C58D19-0E72-4D6F-A6EA-2252D5D7F3B0}" srcOrd="4" destOrd="0" parTransId="{9C3DC484-A143-44E0-950B-A34FA80B30AF}" sibTransId="{9F436063-BC4D-4969-99EA-F58A35820C4F}"/>
    <dgm:cxn modelId="{9E21BCBE-CB3D-4574-9C18-C3B010962F12}" srcId="{8B8760C3-B706-4B5D-B699-B577A6701607}" destId="{91002D79-B05E-4623-AAEA-15447AF8F7AA}" srcOrd="2" destOrd="0" parTransId="{FA81C815-C7DD-47D5-AFCA-3A2CF045EE8D}" sibTransId="{9B74D39D-2241-40A8-81BD-FBC99C1E4B7B}"/>
    <dgm:cxn modelId="{D8B657D6-1460-46DE-BD6F-15D6CBF45A59}" type="presOf" srcId="{CFEC4BBD-67E5-4B74-9D0E-760F25566B47}" destId="{266D5CA7-E30B-4590-B644-98CA42F31A4E}" srcOrd="0" destOrd="0" presId="urn:microsoft.com/office/officeart/2005/8/layout/lProcess2"/>
    <dgm:cxn modelId="{6ED7E8D7-5C8A-4EB3-90AB-4D782EE7DB39}" type="presOf" srcId="{57A69F61-098B-4085-A487-4717646B3C51}" destId="{3917DDA2-2A59-490A-ACDE-DEC351C34E32}" srcOrd="0" destOrd="0" presId="urn:microsoft.com/office/officeart/2005/8/layout/lProcess2"/>
    <dgm:cxn modelId="{DEAF61D8-BDBE-4D6F-AC62-AC668C4B513D}" type="presOf" srcId="{E7C58D19-0E72-4D6F-A6EA-2252D5D7F3B0}" destId="{3373C011-3C24-43A9-8A96-A23597E21A4B}" srcOrd="0" destOrd="0" presId="urn:microsoft.com/office/officeart/2005/8/layout/lProcess2"/>
    <dgm:cxn modelId="{D82D2FDF-34DD-4108-8B24-9145B1AFD756}" srcId="{3D3A2D41-E595-49C4-95DD-85CBE7275E1E}" destId="{BA136D2B-7245-44C5-929A-571E3C8BECDC}" srcOrd="1" destOrd="0" parTransId="{067A069D-DAAF-4107-9DD3-62D1A7A964E2}" sibTransId="{B520E408-8C91-4A8E-9F30-7743B06C27A8}"/>
    <dgm:cxn modelId="{01CB8AE4-B624-47A5-A4EF-0B8BE2B0AF08}" type="presOf" srcId="{F0E60923-173D-4123-B819-9D7EF83D8D2F}" destId="{EF6B7813-9C5A-469C-BAC3-7203887365FA}" srcOrd="0" destOrd="0" presId="urn:microsoft.com/office/officeart/2005/8/layout/lProcess2"/>
    <dgm:cxn modelId="{075BE9E6-7B8B-4171-AC08-4541FC51B10B}" srcId="{3D3A2D41-E595-49C4-95DD-85CBE7275E1E}" destId="{0ADE997E-1A4C-4452-AF4E-50C52975985A}" srcOrd="2" destOrd="0" parTransId="{44FFD1B8-2670-4FF3-B48D-40BEBEE636D9}" sibTransId="{E6D46F9B-85E4-4901-83F9-B03186DB2D43}"/>
    <dgm:cxn modelId="{901BE4E8-4FAB-4104-A267-963057657674}" srcId="{15B7FAB9-A809-4DE3-9925-074978B9AD69}" destId="{73DD0634-8FD7-46DC-9C34-399256F0EC98}" srcOrd="3" destOrd="0" parTransId="{A3CE1F33-7B04-40C2-915F-60E366360151}" sibTransId="{A77F858A-7070-4696-B753-BE83C3AFD6F0}"/>
    <dgm:cxn modelId="{FF9B00ED-F9E6-4C2B-90FB-95CC645477F2}" type="presOf" srcId="{8B8760C3-B706-4B5D-B699-B577A6701607}" destId="{3CD31CA8-A94C-46E2-93A9-27BF05815C2F}" srcOrd="0" destOrd="0" presId="urn:microsoft.com/office/officeart/2005/8/layout/lProcess2"/>
    <dgm:cxn modelId="{4D22F7EF-DF56-4115-9097-692100934D01}" type="presOf" srcId="{0ADE997E-1A4C-4452-AF4E-50C52975985A}" destId="{765C455B-573A-4F58-8FD1-5836D892CD27}" srcOrd="0" destOrd="0" presId="urn:microsoft.com/office/officeart/2005/8/layout/lProcess2"/>
    <dgm:cxn modelId="{6BD9EFF7-0F8D-4F4E-8138-494E29E6BCD1}" type="presOf" srcId="{455A70C3-132E-47FD-A69A-BEFAF05026A5}" destId="{8FC67FDC-CA84-45CF-9358-6DEB8B4A0E9C}" srcOrd="0" destOrd="0" presId="urn:microsoft.com/office/officeart/2005/8/layout/lProcess2"/>
    <dgm:cxn modelId="{F07144FC-35BF-45AB-9785-349CFFF4564E}" type="presOf" srcId="{AD67F090-276E-43BE-B008-B47869F0005A}" destId="{70D33530-0FB2-4980-8C6E-B4E4D216846A}" srcOrd="0" destOrd="0" presId="urn:microsoft.com/office/officeart/2005/8/layout/lProcess2"/>
    <dgm:cxn modelId="{CE23E112-5042-4AAC-8F49-EEE56EFEC533}" type="presParOf" srcId="{3CD31CA8-A94C-46E2-93A9-27BF05815C2F}" destId="{630F9131-3C52-445F-83E9-6BB413B85518}" srcOrd="0" destOrd="0" presId="urn:microsoft.com/office/officeart/2005/8/layout/lProcess2"/>
    <dgm:cxn modelId="{82781518-D505-425B-B424-87C637EEF1B1}" type="presParOf" srcId="{630F9131-3C52-445F-83E9-6BB413B85518}" destId="{37B571F5-FED4-4E3F-A127-92FCCA9D721C}" srcOrd="0" destOrd="0" presId="urn:microsoft.com/office/officeart/2005/8/layout/lProcess2"/>
    <dgm:cxn modelId="{464CD31C-EC83-4E14-95F1-8913E6EEF008}" type="presParOf" srcId="{630F9131-3C52-445F-83E9-6BB413B85518}" destId="{DB8E1468-3406-48E0-BFF4-45B39F43BE2B}" srcOrd="1" destOrd="0" presId="urn:microsoft.com/office/officeart/2005/8/layout/lProcess2"/>
    <dgm:cxn modelId="{82E9FA4F-38C5-4F56-BDE3-1D5DB7DBAA06}" type="presParOf" srcId="{630F9131-3C52-445F-83E9-6BB413B85518}" destId="{55169AE5-6383-4471-ADDF-AE5B92BC1E43}" srcOrd="2" destOrd="0" presId="urn:microsoft.com/office/officeart/2005/8/layout/lProcess2"/>
    <dgm:cxn modelId="{88D66F04-0392-482A-A9D6-417E9E063E07}" type="presParOf" srcId="{55169AE5-6383-4471-ADDF-AE5B92BC1E43}" destId="{8B5C7178-95A2-416B-B20A-42BDAE225B16}" srcOrd="0" destOrd="0" presId="urn:microsoft.com/office/officeart/2005/8/layout/lProcess2"/>
    <dgm:cxn modelId="{ABFC7A63-E60B-4F8B-9F28-4F5D9D186A7E}" type="presParOf" srcId="{8B5C7178-95A2-416B-B20A-42BDAE225B16}" destId="{EF6B7813-9C5A-469C-BAC3-7203887365FA}" srcOrd="0" destOrd="0" presId="urn:microsoft.com/office/officeart/2005/8/layout/lProcess2"/>
    <dgm:cxn modelId="{94AA9D3B-90AB-40AC-A98F-3C89BA90E9F3}" type="presParOf" srcId="{8B5C7178-95A2-416B-B20A-42BDAE225B16}" destId="{86269F39-423F-44BF-AD04-B37B351A3C83}" srcOrd="1" destOrd="0" presId="urn:microsoft.com/office/officeart/2005/8/layout/lProcess2"/>
    <dgm:cxn modelId="{5FA90DF6-86E9-4DAA-B0FE-645B6F780AA7}" type="presParOf" srcId="{8B5C7178-95A2-416B-B20A-42BDAE225B16}" destId="{A3556DB4-5D19-48C3-B9FE-6B0765DF0702}" srcOrd="2" destOrd="0" presId="urn:microsoft.com/office/officeart/2005/8/layout/lProcess2"/>
    <dgm:cxn modelId="{5D05ADD3-EB24-4A29-A00B-085BA89065D6}" type="presParOf" srcId="{8B5C7178-95A2-416B-B20A-42BDAE225B16}" destId="{094EA5F6-2878-41BC-926D-9A3B54D3CC08}" srcOrd="3" destOrd="0" presId="urn:microsoft.com/office/officeart/2005/8/layout/lProcess2"/>
    <dgm:cxn modelId="{EC0C2AF4-8F58-4EB0-B4E0-6D81442D7CE9}" type="presParOf" srcId="{8B5C7178-95A2-416B-B20A-42BDAE225B16}" destId="{765C455B-573A-4F58-8FD1-5836D892CD27}" srcOrd="4" destOrd="0" presId="urn:microsoft.com/office/officeart/2005/8/layout/lProcess2"/>
    <dgm:cxn modelId="{08D822CD-A44E-4E8D-B255-A7E4A8B58C92}" type="presParOf" srcId="{8B5C7178-95A2-416B-B20A-42BDAE225B16}" destId="{0CC99605-F185-4F19-AC19-CA57943EED4C}" srcOrd="5" destOrd="0" presId="urn:microsoft.com/office/officeart/2005/8/layout/lProcess2"/>
    <dgm:cxn modelId="{89CBFD8D-9B98-46D6-9CAF-197FAD9EBF76}" type="presParOf" srcId="{8B5C7178-95A2-416B-B20A-42BDAE225B16}" destId="{23389DEE-5A3C-401C-A4CB-B65E99C800DD}" srcOrd="6" destOrd="0" presId="urn:microsoft.com/office/officeart/2005/8/layout/lProcess2"/>
    <dgm:cxn modelId="{31904455-0670-4BC8-820E-DBAC6A328AA6}" type="presParOf" srcId="{8B5C7178-95A2-416B-B20A-42BDAE225B16}" destId="{20BEE7D2-E1F2-4AA4-A8BF-770A9162A3A6}" srcOrd="7" destOrd="0" presId="urn:microsoft.com/office/officeart/2005/8/layout/lProcess2"/>
    <dgm:cxn modelId="{E8C65913-9849-4882-9204-66190B2F2B67}" type="presParOf" srcId="{8B5C7178-95A2-416B-B20A-42BDAE225B16}" destId="{3373C011-3C24-43A9-8A96-A23597E21A4B}" srcOrd="8" destOrd="0" presId="urn:microsoft.com/office/officeart/2005/8/layout/lProcess2"/>
    <dgm:cxn modelId="{8DA46E2F-9084-4057-B78B-8E84E84F4BB5}" type="presParOf" srcId="{8B5C7178-95A2-416B-B20A-42BDAE225B16}" destId="{E78BDE1F-F1E6-417A-8371-716ADAF084C0}" srcOrd="9" destOrd="0" presId="urn:microsoft.com/office/officeart/2005/8/layout/lProcess2"/>
    <dgm:cxn modelId="{719AA93F-89F7-4D22-BC96-4DB753DD9C5F}" type="presParOf" srcId="{8B5C7178-95A2-416B-B20A-42BDAE225B16}" destId="{93E87D47-8636-4216-AA42-C8AE4103A5FD}" srcOrd="10" destOrd="0" presId="urn:microsoft.com/office/officeart/2005/8/layout/lProcess2"/>
    <dgm:cxn modelId="{ED2D552A-14B0-4529-AE58-A0A442D905C3}" type="presParOf" srcId="{8B5C7178-95A2-416B-B20A-42BDAE225B16}" destId="{B09F4926-C81A-4435-9CF3-7E962E2EFD9B}" srcOrd="11" destOrd="0" presId="urn:microsoft.com/office/officeart/2005/8/layout/lProcess2"/>
    <dgm:cxn modelId="{3F66FCA7-0CD6-4D0D-9BCC-7658DF98D36A}" type="presParOf" srcId="{8B5C7178-95A2-416B-B20A-42BDAE225B16}" destId="{7E70627C-1024-434F-8ECE-217613210D33}" srcOrd="12" destOrd="0" presId="urn:microsoft.com/office/officeart/2005/8/layout/lProcess2"/>
    <dgm:cxn modelId="{A35A314F-1689-49CD-8600-8C4B1CE10480}" type="presParOf" srcId="{3CD31CA8-A94C-46E2-93A9-27BF05815C2F}" destId="{4ACB1BC0-6F65-470B-A2D7-72EB31F55F40}" srcOrd="1" destOrd="0" presId="urn:microsoft.com/office/officeart/2005/8/layout/lProcess2"/>
    <dgm:cxn modelId="{DB270AE5-00D5-489F-BE9A-C1D2EB0AE183}" type="presParOf" srcId="{3CD31CA8-A94C-46E2-93A9-27BF05815C2F}" destId="{7A686903-6423-447A-B611-8D565C2CB45D}" srcOrd="2" destOrd="0" presId="urn:microsoft.com/office/officeart/2005/8/layout/lProcess2"/>
    <dgm:cxn modelId="{2738CC4D-DD2C-4913-82EF-597EEC05EF50}" type="presParOf" srcId="{7A686903-6423-447A-B611-8D565C2CB45D}" destId="{79DB34D7-D30C-4275-B8FA-1123BD44ADD6}" srcOrd="0" destOrd="0" presId="urn:microsoft.com/office/officeart/2005/8/layout/lProcess2"/>
    <dgm:cxn modelId="{2BE7DE02-F952-4AC5-9DCC-F4879E963FA5}" type="presParOf" srcId="{7A686903-6423-447A-B611-8D565C2CB45D}" destId="{059562B1-616B-4460-B9FD-4008EF3FEA38}" srcOrd="1" destOrd="0" presId="urn:microsoft.com/office/officeart/2005/8/layout/lProcess2"/>
    <dgm:cxn modelId="{D0A6046B-E22A-424A-9BE8-F3453104F271}" type="presParOf" srcId="{7A686903-6423-447A-B611-8D565C2CB45D}" destId="{D09D4E0F-36D7-4964-B7C1-83DFCA3135C0}" srcOrd="2" destOrd="0" presId="urn:microsoft.com/office/officeart/2005/8/layout/lProcess2"/>
    <dgm:cxn modelId="{9D621638-B831-42AA-BCBD-6E4E57F7C7F1}" type="presParOf" srcId="{D09D4E0F-36D7-4964-B7C1-83DFCA3135C0}" destId="{F6620D67-5820-4C42-B953-82407166044C}" srcOrd="0" destOrd="0" presId="urn:microsoft.com/office/officeart/2005/8/layout/lProcess2"/>
    <dgm:cxn modelId="{B9E2C354-ABFE-4509-BF09-D577767E076B}" type="presParOf" srcId="{F6620D67-5820-4C42-B953-82407166044C}" destId="{70D33530-0FB2-4980-8C6E-B4E4D216846A}" srcOrd="0" destOrd="0" presId="urn:microsoft.com/office/officeart/2005/8/layout/lProcess2"/>
    <dgm:cxn modelId="{98CAF330-46E9-405E-BE4F-5F39C0009409}" type="presParOf" srcId="{F6620D67-5820-4C42-B953-82407166044C}" destId="{2F30EAD3-85C9-4B9B-8C65-57508636D3D3}" srcOrd="1" destOrd="0" presId="urn:microsoft.com/office/officeart/2005/8/layout/lProcess2"/>
    <dgm:cxn modelId="{8E9EFBF4-818E-42FD-937C-90CBDED9D6A0}" type="presParOf" srcId="{F6620D67-5820-4C42-B953-82407166044C}" destId="{D4CB974F-6D7F-4CF5-8DBB-AFFA95F69E7A}" srcOrd="2" destOrd="0" presId="urn:microsoft.com/office/officeart/2005/8/layout/lProcess2"/>
    <dgm:cxn modelId="{2219E0F7-D391-4526-9C89-0F2D6F07CBF2}" type="presParOf" srcId="{F6620D67-5820-4C42-B953-82407166044C}" destId="{C8122448-CA88-4801-8FEA-9F54A5B4AFD1}" srcOrd="3" destOrd="0" presId="urn:microsoft.com/office/officeart/2005/8/layout/lProcess2"/>
    <dgm:cxn modelId="{9AEBB647-0B9D-4AF0-8356-1762E5A781B0}" type="presParOf" srcId="{F6620D67-5820-4C42-B953-82407166044C}" destId="{266D5CA7-E30B-4590-B644-98CA42F31A4E}" srcOrd="4" destOrd="0" presId="urn:microsoft.com/office/officeart/2005/8/layout/lProcess2"/>
    <dgm:cxn modelId="{463EEF9A-99C5-41A1-8D9D-BCC2B1749869}" type="presParOf" srcId="{F6620D67-5820-4C42-B953-82407166044C}" destId="{2AB67B08-79A3-431D-821F-B1449D5E05CB}" srcOrd="5" destOrd="0" presId="urn:microsoft.com/office/officeart/2005/8/layout/lProcess2"/>
    <dgm:cxn modelId="{A3D174AD-BC8F-4139-91C2-EC8C4D97E0B4}" type="presParOf" srcId="{F6620D67-5820-4C42-B953-82407166044C}" destId="{203670C6-0FD1-47BF-9A95-BB370F4B3B84}" srcOrd="6" destOrd="0" presId="urn:microsoft.com/office/officeart/2005/8/layout/lProcess2"/>
    <dgm:cxn modelId="{0AFC7986-FD60-4BEE-AC5E-73F87E73AED7}" type="presParOf" srcId="{F6620D67-5820-4C42-B953-82407166044C}" destId="{149EC433-0AE4-463D-AB68-61774A7AE5C2}" srcOrd="7" destOrd="0" presId="urn:microsoft.com/office/officeart/2005/8/layout/lProcess2"/>
    <dgm:cxn modelId="{57BF561F-248C-47B1-9E6E-5B31277B73B0}" type="presParOf" srcId="{F6620D67-5820-4C42-B953-82407166044C}" destId="{01378F35-5D63-462A-868F-EFE489890EC4}" srcOrd="8" destOrd="0" presId="urn:microsoft.com/office/officeart/2005/8/layout/lProcess2"/>
    <dgm:cxn modelId="{E5EE6CB9-58B8-434A-AB54-A1C68A661253}" type="presParOf" srcId="{3CD31CA8-A94C-46E2-93A9-27BF05815C2F}" destId="{1F65DAA7-B685-4B33-AE27-E629E02038B3}" srcOrd="3" destOrd="0" presId="urn:microsoft.com/office/officeart/2005/8/layout/lProcess2"/>
    <dgm:cxn modelId="{B7E193E3-BCF4-4EFA-9739-B86C9EA5E1DC}" type="presParOf" srcId="{3CD31CA8-A94C-46E2-93A9-27BF05815C2F}" destId="{9E35BE38-F195-4C3A-8034-01FB92E7EEA3}" srcOrd="4" destOrd="0" presId="urn:microsoft.com/office/officeart/2005/8/layout/lProcess2"/>
    <dgm:cxn modelId="{6EA22905-B032-454E-948B-090501E0BA77}" type="presParOf" srcId="{9E35BE38-F195-4C3A-8034-01FB92E7EEA3}" destId="{60720938-9A43-42A7-B145-E0E20F2A2602}" srcOrd="0" destOrd="0" presId="urn:microsoft.com/office/officeart/2005/8/layout/lProcess2"/>
    <dgm:cxn modelId="{B8A15D5E-4627-414B-8F0E-DB339B68252F}" type="presParOf" srcId="{9E35BE38-F195-4C3A-8034-01FB92E7EEA3}" destId="{9C6F34DA-F2E8-4809-9827-E1DB11386990}" srcOrd="1" destOrd="0" presId="urn:microsoft.com/office/officeart/2005/8/layout/lProcess2"/>
    <dgm:cxn modelId="{168D47FF-1494-4DCF-B2FC-E97A568317A2}" type="presParOf" srcId="{9E35BE38-F195-4C3A-8034-01FB92E7EEA3}" destId="{90D11C26-0CFF-4E3C-88BB-7B189B37B986}" srcOrd="2" destOrd="0" presId="urn:microsoft.com/office/officeart/2005/8/layout/lProcess2"/>
    <dgm:cxn modelId="{014168CA-100F-4553-80FA-065872EF2CFE}" type="presParOf" srcId="{90D11C26-0CFF-4E3C-88BB-7B189B37B986}" destId="{7A802428-8E44-4725-8EE1-683426280E23}" srcOrd="0" destOrd="0" presId="urn:microsoft.com/office/officeart/2005/8/layout/lProcess2"/>
    <dgm:cxn modelId="{49C6960D-4FA9-4877-BE7D-AE3C3E5DF289}" type="presParOf" srcId="{7A802428-8E44-4725-8EE1-683426280E23}" destId="{1FAB1993-5D5F-460B-94D4-CD7E305ABD88}" srcOrd="0" destOrd="0" presId="urn:microsoft.com/office/officeart/2005/8/layout/lProcess2"/>
    <dgm:cxn modelId="{F2C165B6-8FF2-416B-A0A9-61603A7E7586}" type="presParOf" srcId="{7A802428-8E44-4725-8EE1-683426280E23}" destId="{F40C21F2-7160-4805-A91D-8EA9B3EFC483}" srcOrd="1" destOrd="0" presId="urn:microsoft.com/office/officeart/2005/8/layout/lProcess2"/>
    <dgm:cxn modelId="{C06EF91D-65D7-49BC-9B31-766E2162DDD7}" type="presParOf" srcId="{7A802428-8E44-4725-8EE1-683426280E23}" destId="{8FC67FDC-CA84-45CF-9358-6DEB8B4A0E9C}" srcOrd="2" destOrd="0" presId="urn:microsoft.com/office/officeart/2005/8/layout/lProcess2"/>
    <dgm:cxn modelId="{EF2D00AC-E2DE-4BDD-AB47-F226F3238376}" type="presParOf" srcId="{7A802428-8E44-4725-8EE1-683426280E23}" destId="{3D003973-757C-41DD-9254-89CB6E1EE8F3}" srcOrd="3" destOrd="0" presId="urn:microsoft.com/office/officeart/2005/8/layout/lProcess2"/>
    <dgm:cxn modelId="{6FF665EE-5FF0-46B1-A5E8-05B00C1B3EF7}" type="presParOf" srcId="{7A802428-8E44-4725-8EE1-683426280E23}" destId="{61F12A06-2855-4EA5-8CE2-59800B9DD5A8}" srcOrd="4" destOrd="0" presId="urn:microsoft.com/office/officeart/2005/8/layout/lProcess2"/>
    <dgm:cxn modelId="{BEC49E4A-C689-4AD8-8613-1384D2CE19AD}" type="presParOf" srcId="{7A802428-8E44-4725-8EE1-683426280E23}" destId="{8ECD873C-1548-483E-86C4-B841A0405A3F}" srcOrd="5" destOrd="0" presId="urn:microsoft.com/office/officeart/2005/8/layout/lProcess2"/>
    <dgm:cxn modelId="{42D3F0A1-9581-4813-90A5-1799B8541CF5}" type="presParOf" srcId="{7A802428-8E44-4725-8EE1-683426280E23}" destId="{3917DDA2-2A59-490A-ACDE-DEC351C34E32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8760C3-B706-4B5D-B699-B577A6701607}" type="doc">
      <dgm:prSet loTypeId="urn:microsoft.com/office/officeart/2005/8/layout/lProcess2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D3A2D41-E595-49C4-95DD-85CBE7275E1E}">
      <dgm:prSet phldrT="[Text]"/>
      <dgm:spPr>
        <a:xfrm>
          <a:off x="2473" y="0"/>
          <a:ext cx="2427565" cy="4073073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b="1" dirty="0">
              <a:latin typeface="FF DIN for PUMA Regular"/>
              <a:ea typeface="+mn-ea"/>
              <a:cs typeface="+mn-cs"/>
            </a:rPr>
            <a:t>Supplier Data</a:t>
          </a:r>
        </a:p>
      </dgm:t>
    </dgm:pt>
    <dgm:pt modelId="{1BF279F1-1824-4B92-8AF2-36D162248A72}" type="parTrans" cxnId="{1769955B-1346-466A-A784-95098A978522}">
      <dgm:prSet/>
      <dgm:spPr/>
      <dgm:t>
        <a:bodyPr/>
        <a:lstStyle/>
        <a:p>
          <a:endParaRPr lang="en-US"/>
        </a:p>
      </dgm:t>
    </dgm:pt>
    <dgm:pt modelId="{A2773BD8-9455-40F2-B162-6C1F1BB81AD6}" type="sibTrans" cxnId="{1769955B-1346-466A-A784-95098A978522}">
      <dgm:prSet/>
      <dgm:spPr/>
      <dgm:t>
        <a:bodyPr/>
        <a:lstStyle/>
        <a:p>
          <a:endParaRPr lang="en-US"/>
        </a:p>
      </dgm:t>
    </dgm:pt>
    <dgm:pt modelId="{D4F25628-F235-4568-A95E-08F126C63749}">
      <dgm:prSet phldrT="[Text]"/>
      <dgm:spPr>
        <a:xfrm>
          <a:off x="245230" y="1222120"/>
          <a:ext cx="1942052" cy="39104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Supplier Name</a:t>
          </a:r>
        </a:p>
      </dgm:t>
    </dgm:pt>
    <dgm:pt modelId="{DA5EF7C0-88FD-40F1-AE15-516088C77832}" type="parTrans" cxnId="{A695411A-238D-44A4-93B0-463F4F6AB763}">
      <dgm:prSet/>
      <dgm:spPr/>
      <dgm:t>
        <a:bodyPr/>
        <a:lstStyle/>
        <a:p>
          <a:endParaRPr lang="en-US"/>
        </a:p>
      </dgm:t>
    </dgm:pt>
    <dgm:pt modelId="{4629BAC9-D2FD-4F82-9175-2442733531A9}" type="sibTrans" cxnId="{A695411A-238D-44A4-93B0-463F4F6AB763}">
      <dgm:prSet/>
      <dgm:spPr/>
      <dgm:t>
        <a:bodyPr/>
        <a:lstStyle/>
        <a:p>
          <a:endParaRPr lang="en-US"/>
        </a:p>
      </dgm:t>
    </dgm:pt>
    <dgm:pt modelId="{B895B3E3-3F84-4433-893F-ABDEC4A10BF9}">
      <dgm:prSet phldrT="[Text]"/>
      <dgm:spPr>
        <a:xfrm>
          <a:off x="2612106" y="0"/>
          <a:ext cx="2427565" cy="407307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US" b="1" dirty="0">
              <a:latin typeface="FF DIN for PUMA Regular"/>
              <a:ea typeface="+mn-ea"/>
              <a:cs typeface="+mn-cs"/>
            </a:rPr>
            <a:t>Process Data</a:t>
          </a:r>
        </a:p>
      </dgm:t>
    </dgm:pt>
    <dgm:pt modelId="{378E5821-7FA1-4F9B-AAC3-1CFEC7BB03A0}" type="parTrans" cxnId="{8EDFE808-C3DD-4A93-B59C-D47BFC4AADD6}">
      <dgm:prSet/>
      <dgm:spPr/>
      <dgm:t>
        <a:bodyPr/>
        <a:lstStyle/>
        <a:p>
          <a:endParaRPr lang="en-US"/>
        </a:p>
      </dgm:t>
    </dgm:pt>
    <dgm:pt modelId="{DEEEC4D2-E2A1-493A-8DCC-8D631A0A4ED9}" type="sibTrans" cxnId="{8EDFE808-C3DD-4A93-B59C-D47BFC4AADD6}">
      <dgm:prSet/>
      <dgm:spPr/>
      <dgm:t>
        <a:bodyPr/>
        <a:lstStyle/>
        <a:p>
          <a:endParaRPr lang="en-US"/>
        </a:p>
      </dgm:t>
    </dgm:pt>
    <dgm:pt modelId="{0EE7CC4C-28BF-4375-B2F8-F933FB915689}">
      <dgm:prSet phldrT="[Text]"/>
      <dgm:spPr>
        <a:xfrm>
          <a:off x="5221739" y="0"/>
          <a:ext cx="2427565" cy="4073073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US" b="1" dirty="0">
              <a:latin typeface="FF DIN for PUMA Regular"/>
              <a:ea typeface="+mn-ea"/>
              <a:cs typeface="+mn-cs"/>
            </a:rPr>
            <a:t>Product Data</a:t>
          </a:r>
        </a:p>
      </dgm:t>
    </dgm:pt>
    <dgm:pt modelId="{ED092B69-2C52-4A4A-AD3A-26C111CA84B4}" type="parTrans" cxnId="{ECF415E4-8339-45C6-AB68-F8DD0028ED80}">
      <dgm:prSet/>
      <dgm:spPr/>
      <dgm:t>
        <a:bodyPr/>
        <a:lstStyle/>
        <a:p>
          <a:endParaRPr lang="en-US"/>
        </a:p>
      </dgm:t>
    </dgm:pt>
    <dgm:pt modelId="{F0537A69-7E6A-4E78-A8D5-80BA72253CC1}" type="sibTrans" cxnId="{ECF415E4-8339-45C6-AB68-F8DD0028ED80}">
      <dgm:prSet/>
      <dgm:spPr/>
      <dgm:t>
        <a:bodyPr/>
        <a:lstStyle/>
        <a:p>
          <a:endParaRPr lang="en-US"/>
        </a:p>
      </dgm:t>
    </dgm:pt>
    <dgm:pt modelId="{6C63C130-2974-42B1-9E83-9FCC7FFD03B2}">
      <dgm:prSet phldrT="[Text]"/>
      <dgm:spPr>
        <a:xfrm>
          <a:off x="5464495" y="1222269"/>
          <a:ext cx="1942052" cy="800195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>
              <a:latin typeface="FF DIN for PUMA Regular"/>
              <a:ea typeface="+mn-ea"/>
              <a:cs typeface="+mn-cs"/>
            </a:rPr>
            <a:t>SKU</a:t>
          </a:r>
          <a:endParaRPr lang="en-US" dirty="0">
            <a:latin typeface="FF DIN for PUMA Regular"/>
            <a:ea typeface="+mn-ea"/>
            <a:cs typeface="+mn-cs"/>
          </a:endParaRPr>
        </a:p>
      </dgm:t>
    </dgm:pt>
    <dgm:pt modelId="{346889B0-DB84-400D-9FD8-2B013E39C207}" type="parTrans" cxnId="{10193D46-08DE-4169-89C8-F8E82EB42114}">
      <dgm:prSet/>
      <dgm:spPr/>
      <dgm:t>
        <a:bodyPr/>
        <a:lstStyle/>
        <a:p>
          <a:endParaRPr lang="en-US"/>
        </a:p>
      </dgm:t>
    </dgm:pt>
    <dgm:pt modelId="{3DEE4FAC-D419-44D6-93C0-DF82680A5226}" type="sibTrans" cxnId="{10193D46-08DE-4169-89C8-F8E82EB42114}">
      <dgm:prSet/>
      <dgm:spPr/>
      <dgm:t>
        <a:bodyPr/>
        <a:lstStyle/>
        <a:p>
          <a:endParaRPr lang="en-US"/>
        </a:p>
      </dgm:t>
    </dgm:pt>
    <dgm:pt modelId="{26A847EE-BB9C-4F07-9CC5-68579196784F}">
      <dgm:prSet phldrT="[Text]"/>
      <dgm:spPr>
        <a:xfrm>
          <a:off x="7831371" y="0"/>
          <a:ext cx="2427565" cy="4073073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buNone/>
          </a:pPr>
          <a:r>
            <a:rPr lang="en-US" b="1" dirty="0">
              <a:latin typeface="FF DIN for PUMA Regular"/>
              <a:ea typeface="+mn-ea"/>
              <a:cs typeface="+mn-cs"/>
            </a:rPr>
            <a:t>Purchase Order Data</a:t>
          </a:r>
        </a:p>
      </dgm:t>
    </dgm:pt>
    <dgm:pt modelId="{5850CE00-9CD6-44DA-8676-A828D41AD1F9}" type="parTrans" cxnId="{BF5E433E-4C89-48B0-9889-C130619BF4DE}">
      <dgm:prSet/>
      <dgm:spPr/>
      <dgm:t>
        <a:bodyPr/>
        <a:lstStyle/>
        <a:p>
          <a:endParaRPr lang="en-US"/>
        </a:p>
      </dgm:t>
    </dgm:pt>
    <dgm:pt modelId="{082E58D4-9FF7-40B7-9886-09A3C0E3E9DC}" type="sibTrans" cxnId="{BF5E433E-4C89-48B0-9889-C130619BF4DE}">
      <dgm:prSet/>
      <dgm:spPr/>
      <dgm:t>
        <a:bodyPr/>
        <a:lstStyle/>
        <a:p>
          <a:endParaRPr lang="en-US"/>
        </a:p>
      </dgm:t>
    </dgm:pt>
    <dgm:pt modelId="{7178A697-E2BB-49DA-9FA9-50AA034A2AF1}">
      <dgm:prSet phldrT="[Text]"/>
      <dgm:spPr>
        <a:xfrm>
          <a:off x="245230" y="1673330"/>
          <a:ext cx="1942052" cy="39104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Supplier Location</a:t>
          </a:r>
        </a:p>
      </dgm:t>
    </dgm:pt>
    <dgm:pt modelId="{7A6AD0E9-4DCC-4AAD-9045-A91E02C04F53}" type="parTrans" cxnId="{F54317CB-6EF4-496D-9C2B-865D25D58CCD}">
      <dgm:prSet/>
      <dgm:spPr/>
      <dgm:t>
        <a:bodyPr/>
        <a:lstStyle/>
        <a:p>
          <a:endParaRPr lang="en-US"/>
        </a:p>
      </dgm:t>
    </dgm:pt>
    <dgm:pt modelId="{E2EC38C9-104B-4C42-800E-206BABDF47DB}" type="sibTrans" cxnId="{F54317CB-6EF4-496D-9C2B-865D25D58CCD}">
      <dgm:prSet/>
      <dgm:spPr/>
      <dgm:t>
        <a:bodyPr/>
        <a:lstStyle/>
        <a:p>
          <a:endParaRPr lang="en-US"/>
        </a:p>
      </dgm:t>
    </dgm:pt>
    <dgm:pt modelId="{AE7E98DB-FEEB-4BCF-A569-60A8CA5DFA69}">
      <dgm:prSet phldrT="[Text]"/>
      <dgm:spPr>
        <a:xfrm>
          <a:off x="245230" y="3026961"/>
          <a:ext cx="1942052" cy="39104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Facility Name</a:t>
          </a:r>
        </a:p>
      </dgm:t>
    </dgm:pt>
    <dgm:pt modelId="{7E2EF3ED-1342-408A-8B54-7B521E9CA83C}" type="parTrans" cxnId="{EA39496D-8D6F-4F68-BD34-1BBD9128CAE9}">
      <dgm:prSet/>
      <dgm:spPr/>
      <dgm:t>
        <a:bodyPr/>
        <a:lstStyle/>
        <a:p>
          <a:endParaRPr lang="en-US"/>
        </a:p>
      </dgm:t>
    </dgm:pt>
    <dgm:pt modelId="{BFC979BD-1369-4372-86B2-738EEC132C9A}" type="sibTrans" cxnId="{EA39496D-8D6F-4F68-BD34-1BBD9128CAE9}">
      <dgm:prSet/>
      <dgm:spPr/>
      <dgm:t>
        <a:bodyPr/>
        <a:lstStyle/>
        <a:p>
          <a:endParaRPr lang="en-US"/>
        </a:p>
      </dgm:t>
    </dgm:pt>
    <dgm:pt modelId="{BD7B149C-2F93-40F1-8D9E-01498613C66C}">
      <dgm:prSet phldrT="[Text]"/>
      <dgm:spPr>
        <a:xfrm>
          <a:off x="245230" y="3478171"/>
          <a:ext cx="1942052" cy="39104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Facility Location</a:t>
          </a:r>
        </a:p>
      </dgm:t>
    </dgm:pt>
    <dgm:pt modelId="{C524D277-3889-49C6-A9F9-1872558CFF7A}" type="parTrans" cxnId="{9E936248-6E2C-41FB-9966-1080D070A0A7}">
      <dgm:prSet/>
      <dgm:spPr/>
      <dgm:t>
        <a:bodyPr/>
        <a:lstStyle/>
        <a:p>
          <a:endParaRPr lang="en-US"/>
        </a:p>
      </dgm:t>
    </dgm:pt>
    <dgm:pt modelId="{E9B85544-5A24-425F-8C56-7460D4F96D22}" type="sibTrans" cxnId="{9E936248-6E2C-41FB-9966-1080D070A0A7}">
      <dgm:prSet/>
      <dgm:spPr/>
      <dgm:t>
        <a:bodyPr/>
        <a:lstStyle/>
        <a:p>
          <a:endParaRPr lang="en-US"/>
        </a:p>
      </dgm:t>
    </dgm:pt>
    <dgm:pt modelId="{607488BD-0DB4-4F1C-B6F2-E2FF5BBA5FBA}">
      <dgm:prSet phldrT="[Text]"/>
      <dgm:spPr>
        <a:xfrm>
          <a:off x="8074128" y="1221921"/>
          <a:ext cx="1942052" cy="2647497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Purchase Order</a:t>
          </a:r>
        </a:p>
      </dgm:t>
    </dgm:pt>
    <dgm:pt modelId="{77CB984F-560A-4693-98A0-2779D785F0DC}" type="parTrans" cxnId="{9F6BEA79-1C7B-4016-9E99-1B5AF003CF0C}">
      <dgm:prSet/>
      <dgm:spPr/>
      <dgm:t>
        <a:bodyPr/>
        <a:lstStyle/>
        <a:p>
          <a:endParaRPr lang="en-US"/>
        </a:p>
      </dgm:t>
    </dgm:pt>
    <dgm:pt modelId="{FC55A9A6-24AC-4F93-9EDA-AD906C7E1B93}" type="sibTrans" cxnId="{9F6BEA79-1C7B-4016-9E99-1B5AF003CF0C}">
      <dgm:prSet/>
      <dgm:spPr/>
      <dgm:t>
        <a:bodyPr/>
        <a:lstStyle/>
        <a:p>
          <a:endParaRPr lang="en-US"/>
        </a:p>
      </dgm:t>
    </dgm:pt>
    <dgm:pt modelId="{7D9CBDE5-C4BF-4638-8ABD-28DD3ABFBC0B}">
      <dgm:prSet phldrT="[Text]"/>
      <dgm:spPr>
        <a:xfrm>
          <a:off x="5464495" y="3068875"/>
          <a:ext cx="1942052" cy="800195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>
              <a:latin typeface="FF DIN for PUMA Regular"/>
              <a:ea typeface="+mn-ea"/>
              <a:cs typeface="+mn-cs"/>
            </a:rPr>
            <a:t>BOM</a:t>
          </a:r>
          <a:endParaRPr lang="en-US" dirty="0">
            <a:latin typeface="FF DIN for PUMA Regular"/>
            <a:ea typeface="+mn-ea"/>
            <a:cs typeface="+mn-cs"/>
          </a:endParaRPr>
        </a:p>
      </dgm:t>
    </dgm:pt>
    <dgm:pt modelId="{2719A949-DB58-421A-B2C7-3205BB69D3CE}" type="parTrans" cxnId="{F2309C2B-B37D-4AFA-A371-E863E8B6EE03}">
      <dgm:prSet/>
      <dgm:spPr/>
      <dgm:t>
        <a:bodyPr/>
        <a:lstStyle/>
        <a:p>
          <a:endParaRPr lang="en-US"/>
        </a:p>
      </dgm:t>
    </dgm:pt>
    <dgm:pt modelId="{14B9D2D5-3BA1-4117-BF35-0C69DE7B2976}" type="sibTrans" cxnId="{F2309C2B-B37D-4AFA-A371-E863E8B6EE03}">
      <dgm:prSet/>
      <dgm:spPr/>
      <dgm:t>
        <a:bodyPr/>
        <a:lstStyle/>
        <a:p>
          <a:endParaRPr lang="en-US"/>
        </a:p>
      </dgm:t>
    </dgm:pt>
    <dgm:pt modelId="{24A497B4-FAF2-4345-89C3-4F688C13E6D1}">
      <dgm:prSet phldrT="[Text]"/>
      <dgm:spPr>
        <a:xfrm>
          <a:off x="5464495" y="2145572"/>
          <a:ext cx="1942052" cy="800195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en-US">
              <a:latin typeface="FF DIN for PUMA Regular"/>
              <a:ea typeface="+mn-ea"/>
              <a:cs typeface="+mn-cs"/>
            </a:rPr>
            <a:t>Season</a:t>
          </a:r>
          <a:endParaRPr lang="en-US" dirty="0">
            <a:latin typeface="FF DIN for PUMA Regular"/>
            <a:ea typeface="+mn-ea"/>
            <a:cs typeface="+mn-cs"/>
          </a:endParaRPr>
        </a:p>
      </dgm:t>
    </dgm:pt>
    <dgm:pt modelId="{A02B862A-D328-4A4A-8AF5-76077E300828}" type="parTrans" cxnId="{6B942A6C-5D7E-43C9-9F8F-70E36A402246}">
      <dgm:prSet/>
      <dgm:spPr/>
      <dgm:t>
        <a:bodyPr/>
        <a:lstStyle/>
        <a:p>
          <a:endParaRPr lang="en-US"/>
        </a:p>
      </dgm:t>
    </dgm:pt>
    <dgm:pt modelId="{73F480F7-81D2-470A-B879-7F83FC92281D}" type="sibTrans" cxnId="{6B942A6C-5D7E-43C9-9F8F-70E36A402246}">
      <dgm:prSet/>
      <dgm:spPr/>
      <dgm:t>
        <a:bodyPr/>
        <a:lstStyle/>
        <a:p>
          <a:endParaRPr lang="en-US"/>
        </a:p>
      </dgm:t>
    </dgm:pt>
    <dgm:pt modelId="{927C6408-ACEA-4A0F-8E43-2481E1AF651A}">
      <dgm:prSet phldrT="[Text]"/>
      <dgm:spPr>
        <a:xfrm>
          <a:off x="2854863" y="1222692"/>
          <a:ext cx="1942052" cy="471197"/>
        </a:xfr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Material Input</a:t>
          </a:r>
        </a:p>
      </dgm:t>
    </dgm:pt>
    <dgm:pt modelId="{55ADFE71-FE81-407B-B931-CC68EAD1D037}" type="parTrans" cxnId="{3A39426F-56E1-400E-A9E4-848BF4B5F329}">
      <dgm:prSet/>
      <dgm:spPr/>
      <dgm:t>
        <a:bodyPr/>
        <a:lstStyle/>
        <a:p>
          <a:endParaRPr lang="en-GB"/>
        </a:p>
      </dgm:t>
    </dgm:pt>
    <dgm:pt modelId="{E5EA397F-1E18-4D46-ACE8-993F2243F62E}" type="sibTrans" cxnId="{3A39426F-56E1-400E-A9E4-848BF4B5F329}">
      <dgm:prSet/>
      <dgm:spPr/>
      <dgm:t>
        <a:bodyPr/>
        <a:lstStyle/>
        <a:p>
          <a:endParaRPr lang="en-GB"/>
        </a:p>
      </dgm:t>
    </dgm:pt>
    <dgm:pt modelId="{E8B76973-8C62-425E-A9BD-B15AA59FCB76}">
      <dgm:prSet phldrT="[Text]"/>
      <dgm:spPr>
        <a:xfrm>
          <a:off x="2854863" y="1222692"/>
          <a:ext cx="1942052" cy="471197"/>
        </a:xfr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Chemical Input</a:t>
          </a:r>
        </a:p>
      </dgm:t>
    </dgm:pt>
    <dgm:pt modelId="{7BBF9B11-3658-4CBF-91C8-18B2A94C91DF}" type="parTrans" cxnId="{7E020CC8-BC9F-49A0-BF45-096ADE0083C0}">
      <dgm:prSet/>
      <dgm:spPr/>
      <dgm:t>
        <a:bodyPr/>
        <a:lstStyle/>
        <a:p>
          <a:endParaRPr lang="en-GB"/>
        </a:p>
      </dgm:t>
    </dgm:pt>
    <dgm:pt modelId="{0BD5E32E-0725-411B-BCA3-6AC4BE7EB252}" type="sibTrans" cxnId="{7E020CC8-BC9F-49A0-BF45-096ADE0083C0}">
      <dgm:prSet/>
      <dgm:spPr/>
      <dgm:t>
        <a:bodyPr/>
        <a:lstStyle/>
        <a:p>
          <a:endParaRPr lang="en-GB"/>
        </a:p>
      </dgm:t>
    </dgm:pt>
    <dgm:pt modelId="{D1C01E18-D21E-4550-8844-7D9678779379}">
      <dgm:prSet phldrT="[Text]"/>
      <dgm:spPr>
        <a:xfrm>
          <a:off x="2854863" y="1222692"/>
          <a:ext cx="1942052" cy="471197"/>
        </a:xfrm>
      </dgm:spPr>
      <dgm:t>
        <a:bodyPr/>
        <a:lstStyle/>
        <a:p>
          <a:r>
            <a:rPr lang="en-US">
              <a:latin typeface="FF DIN for PUMA Regular"/>
              <a:ea typeface="+mn-ea"/>
              <a:cs typeface="+mn-cs"/>
            </a:rPr>
            <a:t>Subcontractor</a:t>
          </a:r>
          <a:endParaRPr lang="en-US" dirty="0">
            <a:latin typeface="FF DIN for PUMA Regular"/>
            <a:ea typeface="+mn-ea"/>
            <a:cs typeface="+mn-cs"/>
          </a:endParaRPr>
        </a:p>
      </dgm:t>
    </dgm:pt>
    <dgm:pt modelId="{594A650A-2B9A-4229-8967-B39BBAD7C983}" type="parTrans" cxnId="{E2B5E11A-811B-435E-9821-86BDF476EA85}">
      <dgm:prSet/>
      <dgm:spPr/>
      <dgm:t>
        <a:bodyPr/>
        <a:lstStyle/>
        <a:p>
          <a:endParaRPr lang="en-GB"/>
        </a:p>
      </dgm:t>
    </dgm:pt>
    <dgm:pt modelId="{5A28AAAE-E935-4E98-B409-3383B2350E6F}" type="sibTrans" cxnId="{E2B5E11A-811B-435E-9821-86BDF476EA85}">
      <dgm:prSet/>
      <dgm:spPr/>
      <dgm:t>
        <a:bodyPr/>
        <a:lstStyle/>
        <a:p>
          <a:endParaRPr lang="en-GB"/>
        </a:p>
      </dgm:t>
    </dgm:pt>
    <dgm:pt modelId="{9B0337C6-9189-498C-901E-AE1181F27786}">
      <dgm:prSet phldrT="[Text]"/>
      <dgm:spPr>
        <a:xfrm>
          <a:off x="2854863" y="1222692"/>
          <a:ext cx="1942052" cy="471197"/>
        </a:xfr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Material Output</a:t>
          </a:r>
        </a:p>
      </dgm:t>
    </dgm:pt>
    <dgm:pt modelId="{12716F7E-E15F-48B4-93BC-193F0956454B}" type="parTrans" cxnId="{66717E9F-726E-4CED-9E1A-C6719B2E5A3B}">
      <dgm:prSet/>
      <dgm:spPr/>
      <dgm:t>
        <a:bodyPr/>
        <a:lstStyle/>
        <a:p>
          <a:endParaRPr lang="en-GB"/>
        </a:p>
      </dgm:t>
    </dgm:pt>
    <dgm:pt modelId="{B3572FF7-F145-41D4-823D-3D473D634B27}" type="sibTrans" cxnId="{66717E9F-726E-4CED-9E1A-C6719B2E5A3B}">
      <dgm:prSet/>
      <dgm:spPr/>
      <dgm:t>
        <a:bodyPr/>
        <a:lstStyle/>
        <a:p>
          <a:endParaRPr lang="en-GB"/>
        </a:p>
      </dgm:t>
    </dgm:pt>
    <dgm:pt modelId="{CB1E01C7-B88F-45AB-A728-7D9A388A767C}">
      <dgm:prSet phldrT="[Text]"/>
      <dgm:spPr>
        <a:xfrm>
          <a:off x="8074128" y="1221921"/>
          <a:ext cx="1942052" cy="2647497"/>
        </a:xfrm>
      </dgm:spPr>
      <dgm:t>
        <a:bodyPr/>
        <a:lstStyle/>
        <a:p>
          <a:pPr>
            <a:buNone/>
          </a:pPr>
          <a:r>
            <a:rPr lang="en-US" dirty="0">
              <a:latin typeface="FF DIN for PUMA Regular"/>
              <a:ea typeface="+mn-ea"/>
              <a:cs typeface="+mn-cs"/>
            </a:rPr>
            <a:t>Destination</a:t>
          </a:r>
        </a:p>
      </dgm:t>
    </dgm:pt>
    <dgm:pt modelId="{46BC3BFE-7E62-4B6B-9BC1-F6703CB510F2}" type="parTrans" cxnId="{49DD2CB3-760D-476F-BCB2-104EF2CF1A43}">
      <dgm:prSet/>
      <dgm:spPr/>
      <dgm:t>
        <a:bodyPr/>
        <a:lstStyle/>
        <a:p>
          <a:endParaRPr lang="en-GB"/>
        </a:p>
      </dgm:t>
    </dgm:pt>
    <dgm:pt modelId="{775C2415-30DA-4F57-A436-5A66BC65CCB8}" type="sibTrans" cxnId="{49DD2CB3-760D-476F-BCB2-104EF2CF1A43}">
      <dgm:prSet/>
      <dgm:spPr/>
      <dgm:t>
        <a:bodyPr/>
        <a:lstStyle/>
        <a:p>
          <a:endParaRPr lang="en-GB"/>
        </a:p>
      </dgm:t>
    </dgm:pt>
    <dgm:pt modelId="{3CD31CA8-A94C-46E2-93A9-27BF05815C2F}" type="pres">
      <dgm:prSet presAssocID="{8B8760C3-B706-4B5D-B699-B577A6701607}" presName="theList" presStyleCnt="0">
        <dgm:presLayoutVars>
          <dgm:dir/>
          <dgm:animLvl val="lvl"/>
          <dgm:resizeHandles val="exact"/>
        </dgm:presLayoutVars>
      </dgm:prSet>
      <dgm:spPr/>
    </dgm:pt>
    <dgm:pt modelId="{630F9131-3C52-445F-83E9-6BB413B85518}" type="pres">
      <dgm:prSet presAssocID="{3D3A2D41-E595-49C4-95DD-85CBE7275E1E}" presName="compNode" presStyleCnt="0"/>
      <dgm:spPr/>
    </dgm:pt>
    <dgm:pt modelId="{37B571F5-FED4-4E3F-A127-92FCCA9D721C}" type="pres">
      <dgm:prSet presAssocID="{3D3A2D41-E595-49C4-95DD-85CBE7275E1E}" presName="aNode" presStyleLbl="bgShp" presStyleIdx="0" presStyleCnt="4"/>
      <dgm:spPr/>
    </dgm:pt>
    <dgm:pt modelId="{DB8E1468-3406-48E0-BFF4-45B39F43BE2B}" type="pres">
      <dgm:prSet presAssocID="{3D3A2D41-E595-49C4-95DD-85CBE7275E1E}" presName="textNode" presStyleLbl="bgShp" presStyleIdx="0" presStyleCnt="4"/>
      <dgm:spPr/>
    </dgm:pt>
    <dgm:pt modelId="{55169AE5-6383-4471-ADDF-AE5B92BC1E43}" type="pres">
      <dgm:prSet presAssocID="{3D3A2D41-E595-49C4-95DD-85CBE7275E1E}" presName="compChildNode" presStyleCnt="0"/>
      <dgm:spPr/>
    </dgm:pt>
    <dgm:pt modelId="{8B5C7178-95A2-416B-B20A-42BDAE225B16}" type="pres">
      <dgm:prSet presAssocID="{3D3A2D41-E595-49C4-95DD-85CBE7275E1E}" presName="theInnerList" presStyleCnt="0"/>
      <dgm:spPr/>
    </dgm:pt>
    <dgm:pt modelId="{6020AFB1-150E-440E-8D12-70EAC31216AE}" type="pres">
      <dgm:prSet presAssocID="{D4F25628-F235-4568-A95E-08F126C63749}" presName="childNode" presStyleLbl="node1" presStyleIdx="0" presStyleCnt="13">
        <dgm:presLayoutVars>
          <dgm:bulletEnabled val="1"/>
        </dgm:presLayoutVars>
      </dgm:prSet>
      <dgm:spPr/>
    </dgm:pt>
    <dgm:pt modelId="{9210FAE6-F506-40AB-BC39-90D05E78822F}" type="pres">
      <dgm:prSet presAssocID="{D4F25628-F235-4568-A95E-08F126C63749}" presName="aSpace2" presStyleCnt="0"/>
      <dgm:spPr/>
    </dgm:pt>
    <dgm:pt modelId="{009BA30B-3C69-4756-85F3-AAD41EC4C995}" type="pres">
      <dgm:prSet presAssocID="{7178A697-E2BB-49DA-9FA9-50AA034A2AF1}" presName="childNode" presStyleLbl="node1" presStyleIdx="1" presStyleCnt="13">
        <dgm:presLayoutVars>
          <dgm:bulletEnabled val="1"/>
        </dgm:presLayoutVars>
      </dgm:prSet>
      <dgm:spPr/>
    </dgm:pt>
    <dgm:pt modelId="{6E334EE6-C226-40B8-B058-8C37F68C6CF8}" type="pres">
      <dgm:prSet presAssocID="{7178A697-E2BB-49DA-9FA9-50AA034A2AF1}" presName="aSpace2" presStyleCnt="0"/>
      <dgm:spPr/>
    </dgm:pt>
    <dgm:pt modelId="{FD669237-027E-4622-AFB6-49A689563E50}" type="pres">
      <dgm:prSet presAssocID="{AE7E98DB-FEEB-4BCF-A569-60A8CA5DFA69}" presName="childNode" presStyleLbl="node1" presStyleIdx="2" presStyleCnt="13">
        <dgm:presLayoutVars>
          <dgm:bulletEnabled val="1"/>
        </dgm:presLayoutVars>
      </dgm:prSet>
      <dgm:spPr/>
    </dgm:pt>
    <dgm:pt modelId="{29D7A6C5-344A-4BB5-935D-68A6C7CB4659}" type="pres">
      <dgm:prSet presAssocID="{AE7E98DB-FEEB-4BCF-A569-60A8CA5DFA69}" presName="aSpace2" presStyleCnt="0"/>
      <dgm:spPr/>
    </dgm:pt>
    <dgm:pt modelId="{1CB4BB32-76B5-4185-A8E0-EB66BB8CDE2C}" type="pres">
      <dgm:prSet presAssocID="{BD7B149C-2F93-40F1-8D9E-01498613C66C}" presName="childNode" presStyleLbl="node1" presStyleIdx="3" presStyleCnt="13">
        <dgm:presLayoutVars>
          <dgm:bulletEnabled val="1"/>
        </dgm:presLayoutVars>
      </dgm:prSet>
      <dgm:spPr/>
    </dgm:pt>
    <dgm:pt modelId="{C5F409BC-E3C1-45EA-B213-D5E4AD460359}" type="pres">
      <dgm:prSet presAssocID="{3D3A2D41-E595-49C4-95DD-85CBE7275E1E}" presName="aSpace" presStyleCnt="0"/>
      <dgm:spPr/>
    </dgm:pt>
    <dgm:pt modelId="{09AFBBD2-3B5F-4B05-A328-E744BAFD1E3F}" type="pres">
      <dgm:prSet presAssocID="{B895B3E3-3F84-4433-893F-ABDEC4A10BF9}" presName="compNode" presStyleCnt="0"/>
      <dgm:spPr/>
    </dgm:pt>
    <dgm:pt modelId="{F8554EF7-562A-429A-BAA6-455F1737518A}" type="pres">
      <dgm:prSet presAssocID="{B895B3E3-3F84-4433-893F-ABDEC4A10BF9}" presName="aNode" presStyleLbl="bgShp" presStyleIdx="1" presStyleCnt="4"/>
      <dgm:spPr/>
    </dgm:pt>
    <dgm:pt modelId="{C6965969-0795-4A43-B29D-05C31163A51E}" type="pres">
      <dgm:prSet presAssocID="{B895B3E3-3F84-4433-893F-ABDEC4A10BF9}" presName="textNode" presStyleLbl="bgShp" presStyleIdx="1" presStyleCnt="4"/>
      <dgm:spPr/>
    </dgm:pt>
    <dgm:pt modelId="{5A947178-AE0B-4AE7-98C4-0817E58382ED}" type="pres">
      <dgm:prSet presAssocID="{B895B3E3-3F84-4433-893F-ABDEC4A10BF9}" presName="compChildNode" presStyleCnt="0"/>
      <dgm:spPr/>
    </dgm:pt>
    <dgm:pt modelId="{78F75C35-0E90-4A78-8B0B-648B3F4EA089}" type="pres">
      <dgm:prSet presAssocID="{B895B3E3-3F84-4433-893F-ABDEC4A10BF9}" presName="theInnerList" presStyleCnt="0"/>
      <dgm:spPr/>
    </dgm:pt>
    <dgm:pt modelId="{C6488CBA-B4D9-4B37-A937-FB2CAD719B3D}" type="pres">
      <dgm:prSet presAssocID="{927C6408-ACEA-4A0F-8E43-2481E1AF651A}" presName="childNode" presStyleLbl="node1" presStyleIdx="4" presStyleCnt="13">
        <dgm:presLayoutVars>
          <dgm:bulletEnabled val="1"/>
        </dgm:presLayoutVars>
      </dgm:prSet>
      <dgm:spPr/>
    </dgm:pt>
    <dgm:pt modelId="{0CAB2B66-1DFB-4BC8-A251-09689C962100}" type="pres">
      <dgm:prSet presAssocID="{927C6408-ACEA-4A0F-8E43-2481E1AF651A}" presName="aSpace2" presStyleCnt="0"/>
      <dgm:spPr/>
    </dgm:pt>
    <dgm:pt modelId="{377A0807-459A-4965-BA79-E6077DB188CF}" type="pres">
      <dgm:prSet presAssocID="{E8B76973-8C62-425E-A9BD-B15AA59FCB76}" presName="childNode" presStyleLbl="node1" presStyleIdx="5" presStyleCnt="1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0075456B-D69D-460D-A7DC-60B018A15734}" type="pres">
      <dgm:prSet presAssocID="{E8B76973-8C62-425E-A9BD-B15AA59FCB76}" presName="aSpace2" presStyleCnt="0"/>
      <dgm:spPr/>
    </dgm:pt>
    <dgm:pt modelId="{4D1CB346-4BB3-4D0C-8463-DC4FA23D09C0}" type="pres">
      <dgm:prSet presAssocID="{9B0337C6-9189-498C-901E-AE1181F27786}" presName="childNode" presStyleLbl="node1" presStyleIdx="6" presStyleCnt="13">
        <dgm:presLayoutVars>
          <dgm:bulletEnabled val="1"/>
        </dgm:presLayoutVars>
      </dgm:prSet>
      <dgm:spPr/>
    </dgm:pt>
    <dgm:pt modelId="{1F2ADAA5-DB4B-4BD8-95A3-B36F9EEA9355}" type="pres">
      <dgm:prSet presAssocID="{9B0337C6-9189-498C-901E-AE1181F27786}" presName="aSpace2" presStyleCnt="0"/>
      <dgm:spPr/>
    </dgm:pt>
    <dgm:pt modelId="{E6EABACE-2DEB-4D80-8948-1E219A2FFA10}" type="pres">
      <dgm:prSet presAssocID="{D1C01E18-D21E-4550-8844-7D9678779379}" presName="childNode" presStyleLbl="node1" presStyleIdx="7" presStyleCnt="13">
        <dgm:presLayoutVars>
          <dgm:bulletEnabled val="1"/>
        </dgm:presLayoutVars>
      </dgm:prSet>
      <dgm:spPr/>
    </dgm:pt>
    <dgm:pt modelId="{512085AA-8742-4945-88DC-3A86EAB6AE05}" type="pres">
      <dgm:prSet presAssocID="{B895B3E3-3F84-4433-893F-ABDEC4A10BF9}" presName="aSpace" presStyleCnt="0"/>
      <dgm:spPr/>
    </dgm:pt>
    <dgm:pt modelId="{F35A43A6-B1C1-4E3C-86EC-154844E107D6}" type="pres">
      <dgm:prSet presAssocID="{0EE7CC4C-28BF-4375-B2F8-F933FB915689}" presName="compNode" presStyleCnt="0"/>
      <dgm:spPr/>
    </dgm:pt>
    <dgm:pt modelId="{86EF0A20-9486-48A3-8368-A023CC1AE570}" type="pres">
      <dgm:prSet presAssocID="{0EE7CC4C-28BF-4375-B2F8-F933FB915689}" presName="aNode" presStyleLbl="bgShp" presStyleIdx="2" presStyleCnt="4"/>
      <dgm:spPr/>
    </dgm:pt>
    <dgm:pt modelId="{7E36070A-6370-4AFF-9769-2C0112A21AE0}" type="pres">
      <dgm:prSet presAssocID="{0EE7CC4C-28BF-4375-B2F8-F933FB915689}" presName="textNode" presStyleLbl="bgShp" presStyleIdx="2" presStyleCnt="4"/>
      <dgm:spPr/>
    </dgm:pt>
    <dgm:pt modelId="{5C5E6789-D234-4EF9-8FB5-10A3DDC0E3F2}" type="pres">
      <dgm:prSet presAssocID="{0EE7CC4C-28BF-4375-B2F8-F933FB915689}" presName="compChildNode" presStyleCnt="0"/>
      <dgm:spPr/>
    </dgm:pt>
    <dgm:pt modelId="{602C3F37-9F29-4100-A0BB-E81590945202}" type="pres">
      <dgm:prSet presAssocID="{0EE7CC4C-28BF-4375-B2F8-F933FB915689}" presName="theInnerList" presStyleCnt="0"/>
      <dgm:spPr/>
    </dgm:pt>
    <dgm:pt modelId="{1FA96E61-6559-404F-8338-8CB1D0A1D292}" type="pres">
      <dgm:prSet presAssocID="{6C63C130-2974-42B1-9E83-9FCC7FFD03B2}" presName="childNode" presStyleLbl="node1" presStyleIdx="8" presStyleCnt="13">
        <dgm:presLayoutVars>
          <dgm:bulletEnabled val="1"/>
        </dgm:presLayoutVars>
      </dgm:prSet>
      <dgm:spPr/>
    </dgm:pt>
    <dgm:pt modelId="{7EDFC5B4-B64B-4334-8A9E-5EEFBEFA7FA8}" type="pres">
      <dgm:prSet presAssocID="{6C63C130-2974-42B1-9E83-9FCC7FFD03B2}" presName="aSpace2" presStyleCnt="0"/>
      <dgm:spPr/>
    </dgm:pt>
    <dgm:pt modelId="{892C428C-EA69-467B-A078-EDF9DD05ADFE}" type="pres">
      <dgm:prSet presAssocID="{24A497B4-FAF2-4345-89C3-4F688C13E6D1}" presName="childNode" presStyleLbl="node1" presStyleIdx="9" presStyleCnt="13">
        <dgm:presLayoutVars>
          <dgm:bulletEnabled val="1"/>
        </dgm:presLayoutVars>
      </dgm:prSet>
      <dgm:spPr/>
    </dgm:pt>
    <dgm:pt modelId="{41A67D07-5E99-4437-94D3-0A781DBD92AF}" type="pres">
      <dgm:prSet presAssocID="{24A497B4-FAF2-4345-89C3-4F688C13E6D1}" presName="aSpace2" presStyleCnt="0"/>
      <dgm:spPr/>
    </dgm:pt>
    <dgm:pt modelId="{8A376BB6-F44A-40F8-BEF5-10C904343F8A}" type="pres">
      <dgm:prSet presAssocID="{7D9CBDE5-C4BF-4638-8ABD-28DD3ABFBC0B}" presName="childNode" presStyleLbl="node1" presStyleIdx="10" presStyleCnt="13">
        <dgm:presLayoutVars>
          <dgm:bulletEnabled val="1"/>
        </dgm:presLayoutVars>
      </dgm:prSet>
      <dgm:spPr/>
    </dgm:pt>
    <dgm:pt modelId="{F1214FC6-13ED-42B7-BEF0-1D17821C773F}" type="pres">
      <dgm:prSet presAssocID="{0EE7CC4C-28BF-4375-B2F8-F933FB915689}" presName="aSpace" presStyleCnt="0"/>
      <dgm:spPr/>
    </dgm:pt>
    <dgm:pt modelId="{E0019C9B-E5D3-49E1-ABD5-4ACD67645485}" type="pres">
      <dgm:prSet presAssocID="{26A847EE-BB9C-4F07-9CC5-68579196784F}" presName="compNode" presStyleCnt="0"/>
      <dgm:spPr/>
    </dgm:pt>
    <dgm:pt modelId="{4E09ECDB-6C7A-4AAD-8826-3A993547D6C5}" type="pres">
      <dgm:prSet presAssocID="{26A847EE-BB9C-4F07-9CC5-68579196784F}" presName="aNode" presStyleLbl="bgShp" presStyleIdx="3" presStyleCnt="4"/>
      <dgm:spPr/>
    </dgm:pt>
    <dgm:pt modelId="{5740324B-1D98-4E76-B1F9-380A3D4C5264}" type="pres">
      <dgm:prSet presAssocID="{26A847EE-BB9C-4F07-9CC5-68579196784F}" presName="textNode" presStyleLbl="bgShp" presStyleIdx="3" presStyleCnt="4"/>
      <dgm:spPr/>
    </dgm:pt>
    <dgm:pt modelId="{350EF718-2781-4B97-93A7-C6F5374E9494}" type="pres">
      <dgm:prSet presAssocID="{26A847EE-BB9C-4F07-9CC5-68579196784F}" presName="compChildNode" presStyleCnt="0"/>
      <dgm:spPr/>
    </dgm:pt>
    <dgm:pt modelId="{1BA0CFCB-D597-4C02-BA4E-BF64D9CAD46E}" type="pres">
      <dgm:prSet presAssocID="{26A847EE-BB9C-4F07-9CC5-68579196784F}" presName="theInnerList" presStyleCnt="0"/>
      <dgm:spPr/>
    </dgm:pt>
    <dgm:pt modelId="{534F12D9-7901-4E9D-A0BA-9A4871FB9846}" type="pres">
      <dgm:prSet presAssocID="{607488BD-0DB4-4F1C-B6F2-E2FF5BBA5FBA}" presName="childNode" presStyleLbl="node1" presStyleIdx="11" presStyleCnt="13">
        <dgm:presLayoutVars>
          <dgm:bulletEnabled val="1"/>
        </dgm:presLayoutVars>
      </dgm:prSet>
      <dgm:spPr/>
    </dgm:pt>
    <dgm:pt modelId="{43D54C28-C0BD-41F0-8567-ADDEC888DC09}" type="pres">
      <dgm:prSet presAssocID="{607488BD-0DB4-4F1C-B6F2-E2FF5BBA5FBA}" presName="aSpace2" presStyleCnt="0"/>
      <dgm:spPr/>
    </dgm:pt>
    <dgm:pt modelId="{E25926FF-998B-4243-9D0F-7B2AD207F52A}" type="pres">
      <dgm:prSet presAssocID="{CB1E01C7-B88F-45AB-A728-7D9A388A767C}" presName="childNode" presStyleLbl="node1" presStyleIdx="12" presStyleCnt="1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</dgm:ptLst>
  <dgm:cxnLst>
    <dgm:cxn modelId="{8EDFE808-C3DD-4A93-B59C-D47BFC4AADD6}" srcId="{8B8760C3-B706-4B5D-B699-B577A6701607}" destId="{B895B3E3-3F84-4433-893F-ABDEC4A10BF9}" srcOrd="1" destOrd="0" parTransId="{378E5821-7FA1-4F9B-AAC3-1CFEC7BB03A0}" sibTransId="{DEEEC4D2-E2A1-493A-8DCC-8D631A0A4ED9}"/>
    <dgm:cxn modelId="{09EC9E14-5BFF-46CF-8137-DD8E970474B5}" type="presOf" srcId="{3D3A2D41-E595-49C4-95DD-85CBE7275E1E}" destId="{DB8E1468-3406-48E0-BFF4-45B39F43BE2B}" srcOrd="1" destOrd="0" presId="urn:microsoft.com/office/officeart/2005/8/layout/lProcess2"/>
    <dgm:cxn modelId="{A695411A-238D-44A4-93B0-463F4F6AB763}" srcId="{3D3A2D41-E595-49C4-95DD-85CBE7275E1E}" destId="{D4F25628-F235-4568-A95E-08F126C63749}" srcOrd="0" destOrd="0" parTransId="{DA5EF7C0-88FD-40F1-AE15-516088C77832}" sibTransId="{4629BAC9-D2FD-4F82-9175-2442733531A9}"/>
    <dgm:cxn modelId="{E2B5E11A-811B-435E-9821-86BDF476EA85}" srcId="{B895B3E3-3F84-4433-893F-ABDEC4A10BF9}" destId="{D1C01E18-D21E-4550-8844-7D9678779379}" srcOrd="3" destOrd="0" parTransId="{594A650A-2B9A-4229-8967-B39BBAD7C983}" sibTransId="{5A28AAAE-E935-4E98-B409-3383B2350E6F}"/>
    <dgm:cxn modelId="{F2309C2B-B37D-4AFA-A371-E863E8B6EE03}" srcId="{0EE7CC4C-28BF-4375-B2F8-F933FB915689}" destId="{7D9CBDE5-C4BF-4638-8ABD-28DD3ABFBC0B}" srcOrd="2" destOrd="0" parTransId="{2719A949-DB58-421A-B2C7-3205BB69D3CE}" sibTransId="{14B9D2D5-3BA1-4117-BF35-0C69DE7B2976}"/>
    <dgm:cxn modelId="{BF5E433E-4C89-48B0-9889-C130619BF4DE}" srcId="{8B8760C3-B706-4B5D-B699-B577A6701607}" destId="{26A847EE-BB9C-4F07-9CC5-68579196784F}" srcOrd="3" destOrd="0" parTransId="{5850CE00-9CD6-44DA-8676-A828D41AD1F9}" sibTransId="{082E58D4-9FF7-40B7-9886-09A3C0E3E9DC}"/>
    <dgm:cxn modelId="{1769955B-1346-466A-A784-95098A978522}" srcId="{8B8760C3-B706-4B5D-B699-B577A6701607}" destId="{3D3A2D41-E595-49C4-95DD-85CBE7275E1E}" srcOrd="0" destOrd="0" parTransId="{1BF279F1-1824-4B92-8AF2-36D162248A72}" sibTransId="{A2773BD8-9455-40F2-B162-6C1F1BB81AD6}"/>
    <dgm:cxn modelId="{328AF15D-77EC-4589-B534-4A5E8D43DE6A}" type="presOf" srcId="{927C6408-ACEA-4A0F-8E43-2481E1AF651A}" destId="{C6488CBA-B4D9-4B37-A937-FB2CAD719B3D}" srcOrd="0" destOrd="0" presId="urn:microsoft.com/office/officeart/2005/8/layout/lProcess2"/>
    <dgm:cxn modelId="{DB5BDF41-3A94-49E1-9B37-D0621AFD271C}" type="presOf" srcId="{B895B3E3-3F84-4433-893F-ABDEC4A10BF9}" destId="{C6965969-0795-4A43-B29D-05C31163A51E}" srcOrd="1" destOrd="0" presId="urn:microsoft.com/office/officeart/2005/8/layout/lProcess2"/>
    <dgm:cxn modelId="{10193D46-08DE-4169-89C8-F8E82EB42114}" srcId="{0EE7CC4C-28BF-4375-B2F8-F933FB915689}" destId="{6C63C130-2974-42B1-9E83-9FCC7FFD03B2}" srcOrd="0" destOrd="0" parTransId="{346889B0-DB84-400D-9FD8-2B013E39C207}" sibTransId="{3DEE4FAC-D419-44D6-93C0-DF82680A5226}"/>
    <dgm:cxn modelId="{998AF147-C3AA-45CB-8051-AFC833993CE3}" type="presOf" srcId="{D4F25628-F235-4568-A95E-08F126C63749}" destId="{6020AFB1-150E-440E-8D12-70EAC31216AE}" srcOrd="0" destOrd="0" presId="urn:microsoft.com/office/officeart/2005/8/layout/lProcess2"/>
    <dgm:cxn modelId="{9E936248-6E2C-41FB-9966-1080D070A0A7}" srcId="{3D3A2D41-E595-49C4-95DD-85CBE7275E1E}" destId="{BD7B149C-2F93-40F1-8D9E-01498613C66C}" srcOrd="3" destOrd="0" parTransId="{C524D277-3889-49C6-A9F9-1872558CFF7A}" sibTransId="{E9B85544-5A24-425F-8C56-7460D4F96D22}"/>
    <dgm:cxn modelId="{3698B048-BBB5-4612-AFF0-4CC0D0313B72}" type="presOf" srcId="{B895B3E3-3F84-4433-893F-ABDEC4A10BF9}" destId="{F8554EF7-562A-429A-BAA6-455F1737518A}" srcOrd="0" destOrd="0" presId="urn:microsoft.com/office/officeart/2005/8/layout/lProcess2"/>
    <dgm:cxn modelId="{8D52624B-2997-4036-B8A2-FC3C6EE34546}" type="presOf" srcId="{7D9CBDE5-C4BF-4638-8ABD-28DD3ABFBC0B}" destId="{8A376BB6-F44A-40F8-BEF5-10C904343F8A}" srcOrd="0" destOrd="0" presId="urn:microsoft.com/office/officeart/2005/8/layout/lProcess2"/>
    <dgm:cxn modelId="{6B942A6C-5D7E-43C9-9F8F-70E36A402246}" srcId="{0EE7CC4C-28BF-4375-B2F8-F933FB915689}" destId="{24A497B4-FAF2-4345-89C3-4F688C13E6D1}" srcOrd="1" destOrd="0" parTransId="{A02B862A-D328-4A4A-8AF5-76077E300828}" sibTransId="{73F480F7-81D2-470A-B879-7F83FC92281D}"/>
    <dgm:cxn modelId="{EA39496D-8D6F-4F68-BD34-1BBD9128CAE9}" srcId="{3D3A2D41-E595-49C4-95DD-85CBE7275E1E}" destId="{AE7E98DB-FEEB-4BCF-A569-60A8CA5DFA69}" srcOrd="2" destOrd="0" parTransId="{7E2EF3ED-1342-408A-8B54-7B521E9CA83C}" sibTransId="{BFC979BD-1369-4372-86B2-738EEC132C9A}"/>
    <dgm:cxn modelId="{3A39426F-56E1-400E-A9E4-848BF4B5F329}" srcId="{B895B3E3-3F84-4433-893F-ABDEC4A10BF9}" destId="{927C6408-ACEA-4A0F-8E43-2481E1AF651A}" srcOrd="0" destOrd="0" parTransId="{55ADFE71-FE81-407B-B931-CC68EAD1D037}" sibTransId="{E5EA397F-1E18-4D46-ACE8-993F2243F62E}"/>
    <dgm:cxn modelId="{9F6BEA79-1C7B-4016-9E99-1B5AF003CF0C}" srcId="{26A847EE-BB9C-4F07-9CC5-68579196784F}" destId="{607488BD-0DB4-4F1C-B6F2-E2FF5BBA5FBA}" srcOrd="0" destOrd="0" parTransId="{77CB984F-560A-4693-98A0-2779D785F0DC}" sibTransId="{FC55A9A6-24AC-4F93-9EDA-AD906C7E1B93}"/>
    <dgm:cxn modelId="{3DCE7D84-F3DE-4A0B-A350-44C4C843F0DB}" type="presOf" srcId="{0EE7CC4C-28BF-4375-B2F8-F933FB915689}" destId="{86EF0A20-9486-48A3-8368-A023CC1AE570}" srcOrd="0" destOrd="0" presId="urn:microsoft.com/office/officeart/2005/8/layout/lProcess2"/>
    <dgm:cxn modelId="{296AD985-CEFC-40A2-9B6D-0D7B171D63CE}" type="presOf" srcId="{26A847EE-BB9C-4F07-9CC5-68579196784F}" destId="{4E09ECDB-6C7A-4AAD-8826-3A993547D6C5}" srcOrd="0" destOrd="0" presId="urn:microsoft.com/office/officeart/2005/8/layout/lProcess2"/>
    <dgm:cxn modelId="{A0347591-35F8-490A-BA1E-86792E43E66C}" type="presOf" srcId="{6C63C130-2974-42B1-9E83-9FCC7FFD03B2}" destId="{1FA96E61-6559-404F-8338-8CB1D0A1D292}" srcOrd="0" destOrd="0" presId="urn:microsoft.com/office/officeart/2005/8/layout/lProcess2"/>
    <dgm:cxn modelId="{F80FA79D-B13C-43A1-AE7E-05137C2A929D}" type="presOf" srcId="{24A497B4-FAF2-4345-89C3-4F688C13E6D1}" destId="{892C428C-EA69-467B-A078-EDF9DD05ADFE}" srcOrd="0" destOrd="0" presId="urn:microsoft.com/office/officeart/2005/8/layout/lProcess2"/>
    <dgm:cxn modelId="{40A3B59D-0E63-4605-B5E4-347112C1F4EF}" type="presOf" srcId="{3D3A2D41-E595-49C4-95DD-85CBE7275E1E}" destId="{37B571F5-FED4-4E3F-A127-92FCCA9D721C}" srcOrd="0" destOrd="0" presId="urn:microsoft.com/office/officeart/2005/8/layout/lProcess2"/>
    <dgm:cxn modelId="{66717E9F-726E-4CED-9E1A-C6719B2E5A3B}" srcId="{B895B3E3-3F84-4433-893F-ABDEC4A10BF9}" destId="{9B0337C6-9189-498C-901E-AE1181F27786}" srcOrd="2" destOrd="0" parTransId="{12716F7E-E15F-48B4-93BC-193F0956454B}" sibTransId="{B3572FF7-F145-41D4-823D-3D473D634B27}"/>
    <dgm:cxn modelId="{14C664A7-405A-45DA-B3CF-F5D66246086F}" type="presOf" srcId="{CB1E01C7-B88F-45AB-A728-7D9A388A767C}" destId="{E25926FF-998B-4243-9D0F-7B2AD207F52A}" srcOrd="0" destOrd="0" presId="urn:microsoft.com/office/officeart/2005/8/layout/lProcess2"/>
    <dgm:cxn modelId="{55C7D1AC-208A-47F7-99A9-7B0E373A7FC0}" type="presOf" srcId="{0EE7CC4C-28BF-4375-B2F8-F933FB915689}" destId="{7E36070A-6370-4AFF-9769-2C0112A21AE0}" srcOrd="1" destOrd="0" presId="urn:microsoft.com/office/officeart/2005/8/layout/lProcess2"/>
    <dgm:cxn modelId="{57919CB0-151E-4463-BD9A-82760D6D9978}" type="presOf" srcId="{E8B76973-8C62-425E-A9BD-B15AA59FCB76}" destId="{377A0807-459A-4965-BA79-E6077DB188CF}" srcOrd="0" destOrd="0" presId="urn:microsoft.com/office/officeart/2005/8/layout/lProcess2"/>
    <dgm:cxn modelId="{49DD2CB3-760D-476F-BCB2-104EF2CF1A43}" srcId="{26A847EE-BB9C-4F07-9CC5-68579196784F}" destId="{CB1E01C7-B88F-45AB-A728-7D9A388A767C}" srcOrd="1" destOrd="0" parTransId="{46BC3BFE-7E62-4B6B-9BC1-F6703CB510F2}" sibTransId="{775C2415-30DA-4F57-A436-5A66BC65CCB8}"/>
    <dgm:cxn modelId="{66660ABE-135E-4309-B3A7-81EE4672B056}" type="presOf" srcId="{BD7B149C-2F93-40F1-8D9E-01498613C66C}" destId="{1CB4BB32-76B5-4185-A8E0-EB66BB8CDE2C}" srcOrd="0" destOrd="0" presId="urn:microsoft.com/office/officeart/2005/8/layout/lProcess2"/>
    <dgm:cxn modelId="{7E020CC8-BC9F-49A0-BF45-096ADE0083C0}" srcId="{B895B3E3-3F84-4433-893F-ABDEC4A10BF9}" destId="{E8B76973-8C62-425E-A9BD-B15AA59FCB76}" srcOrd="1" destOrd="0" parTransId="{7BBF9B11-3658-4CBF-91C8-18B2A94C91DF}" sibTransId="{0BD5E32E-0725-411B-BCA3-6AC4BE7EB252}"/>
    <dgm:cxn modelId="{E33833C9-AC54-4F90-9F16-0ED32CE4114C}" type="presOf" srcId="{607488BD-0DB4-4F1C-B6F2-E2FF5BBA5FBA}" destId="{534F12D9-7901-4E9D-A0BA-9A4871FB9846}" srcOrd="0" destOrd="0" presId="urn:microsoft.com/office/officeart/2005/8/layout/lProcess2"/>
    <dgm:cxn modelId="{F54317CB-6EF4-496D-9C2B-865D25D58CCD}" srcId="{3D3A2D41-E595-49C4-95DD-85CBE7275E1E}" destId="{7178A697-E2BB-49DA-9FA9-50AA034A2AF1}" srcOrd="1" destOrd="0" parTransId="{7A6AD0E9-4DCC-4AAD-9045-A91E02C04F53}" sibTransId="{E2EC38C9-104B-4C42-800E-206BABDF47DB}"/>
    <dgm:cxn modelId="{912BDCCE-EDBF-4743-A996-4C2F49392DC8}" type="presOf" srcId="{26A847EE-BB9C-4F07-9CC5-68579196784F}" destId="{5740324B-1D98-4E76-B1F9-380A3D4C5264}" srcOrd="1" destOrd="0" presId="urn:microsoft.com/office/officeart/2005/8/layout/lProcess2"/>
    <dgm:cxn modelId="{022A8DD5-4D63-4A01-9AD5-03E27DE75CB1}" type="presOf" srcId="{AE7E98DB-FEEB-4BCF-A569-60A8CA5DFA69}" destId="{FD669237-027E-4622-AFB6-49A689563E50}" srcOrd="0" destOrd="0" presId="urn:microsoft.com/office/officeart/2005/8/layout/lProcess2"/>
    <dgm:cxn modelId="{594139DA-AFE2-46DC-9E62-3257E23D8FCD}" type="presOf" srcId="{9B0337C6-9189-498C-901E-AE1181F27786}" destId="{4D1CB346-4BB3-4D0C-8463-DC4FA23D09C0}" srcOrd="0" destOrd="0" presId="urn:microsoft.com/office/officeart/2005/8/layout/lProcess2"/>
    <dgm:cxn modelId="{E1BD74DE-BD17-4923-ACEE-D872E96660AD}" type="presOf" srcId="{7178A697-E2BB-49DA-9FA9-50AA034A2AF1}" destId="{009BA30B-3C69-4756-85F3-AAD41EC4C995}" srcOrd="0" destOrd="0" presId="urn:microsoft.com/office/officeart/2005/8/layout/lProcess2"/>
    <dgm:cxn modelId="{4CB66FDF-B538-46D8-B7AD-B9DD6351C46C}" type="presOf" srcId="{D1C01E18-D21E-4550-8844-7D9678779379}" destId="{E6EABACE-2DEB-4D80-8948-1E219A2FFA10}" srcOrd="0" destOrd="0" presId="urn:microsoft.com/office/officeart/2005/8/layout/lProcess2"/>
    <dgm:cxn modelId="{ECF415E4-8339-45C6-AB68-F8DD0028ED80}" srcId="{8B8760C3-B706-4B5D-B699-B577A6701607}" destId="{0EE7CC4C-28BF-4375-B2F8-F933FB915689}" srcOrd="2" destOrd="0" parTransId="{ED092B69-2C52-4A4A-AD3A-26C111CA84B4}" sibTransId="{F0537A69-7E6A-4E78-A8D5-80BA72253CC1}"/>
    <dgm:cxn modelId="{FF9B00ED-F9E6-4C2B-90FB-95CC645477F2}" type="presOf" srcId="{8B8760C3-B706-4B5D-B699-B577A6701607}" destId="{3CD31CA8-A94C-46E2-93A9-27BF05815C2F}" srcOrd="0" destOrd="0" presId="urn:microsoft.com/office/officeart/2005/8/layout/lProcess2"/>
    <dgm:cxn modelId="{CE23E112-5042-4AAC-8F49-EEE56EFEC533}" type="presParOf" srcId="{3CD31CA8-A94C-46E2-93A9-27BF05815C2F}" destId="{630F9131-3C52-445F-83E9-6BB413B85518}" srcOrd="0" destOrd="0" presId="urn:microsoft.com/office/officeart/2005/8/layout/lProcess2"/>
    <dgm:cxn modelId="{82781518-D505-425B-B424-87C637EEF1B1}" type="presParOf" srcId="{630F9131-3C52-445F-83E9-6BB413B85518}" destId="{37B571F5-FED4-4E3F-A127-92FCCA9D721C}" srcOrd="0" destOrd="0" presId="urn:microsoft.com/office/officeart/2005/8/layout/lProcess2"/>
    <dgm:cxn modelId="{464CD31C-EC83-4E14-95F1-8913E6EEF008}" type="presParOf" srcId="{630F9131-3C52-445F-83E9-6BB413B85518}" destId="{DB8E1468-3406-48E0-BFF4-45B39F43BE2B}" srcOrd="1" destOrd="0" presId="urn:microsoft.com/office/officeart/2005/8/layout/lProcess2"/>
    <dgm:cxn modelId="{82E9FA4F-38C5-4F56-BDE3-1D5DB7DBAA06}" type="presParOf" srcId="{630F9131-3C52-445F-83E9-6BB413B85518}" destId="{55169AE5-6383-4471-ADDF-AE5B92BC1E43}" srcOrd="2" destOrd="0" presId="urn:microsoft.com/office/officeart/2005/8/layout/lProcess2"/>
    <dgm:cxn modelId="{88D66F04-0392-482A-A9D6-417E9E063E07}" type="presParOf" srcId="{55169AE5-6383-4471-ADDF-AE5B92BC1E43}" destId="{8B5C7178-95A2-416B-B20A-42BDAE225B16}" srcOrd="0" destOrd="0" presId="urn:microsoft.com/office/officeart/2005/8/layout/lProcess2"/>
    <dgm:cxn modelId="{54346441-1B29-4B22-991B-3ED7A8120C63}" type="presParOf" srcId="{8B5C7178-95A2-416B-B20A-42BDAE225B16}" destId="{6020AFB1-150E-440E-8D12-70EAC31216AE}" srcOrd="0" destOrd="0" presId="urn:microsoft.com/office/officeart/2005/8/layout/lProcess2"/>
    <dgm:cxn modelId="{4F1A06FE-C2F4-4EB7-BCE3-6762863BD665}" type="presParOf" srcId="{8B5C7178-95A2-416B-B20A-42BDAE225B16}" destId="{9210FAE6-F506-40AB-BC39-90D05E78822F}" srcOrd="1" destOrd="0" presId="urn:microsoft.com/office/officeart/2005/8/layout/lProcess2"/>
    <dgm:cxn modelId="{321AEC5D-070B-441B-9C37-A9F9A5C66BAC}" type="presParOf" srcId="{8B5C7178-95A2-416B-B20A-42BDAE225B16}" destId="{009BA30B-3C69-4756-85F3-AAD41EC4C995}" srcOrd="2" destOrd="0" presId="urn:microsoft.com/office/officeart/2005/8/layout/lProcess2"/>
    <dgm:cxn modelId="{BC4BA901-5353-4FE3-B571-75F79442D47E}" type="presParOf" srcId="{8B5C7178-95A2-416B-B20A-42BDAE225B16}" destId="{6E334EE6-C226-40B8-B058-8C37F68C6CF8}" srcOrd="3" destOrd="0" presId="urn:microsoft.com/office/officeart/2005/8/layout/lProcess2"/>
    <dgm:cxn modelId="{A843FD9B-833A-49B5-A3DD-574FF7639387}" type="presParOf" srcId="{8B5C7178-95A2-416B-B20A-42BDAE225B16}" destId="{FD669237-027E-4622-AFB6-49A689563E50}" srcOrd="4" destOrd="0" presId="urn:microsoft.com/office/officeart/2005/8/layout/lProcess2"/>
    <dgm:cxn modelId="{63B7235A-AF5B-439F-AFFB-684F2C6E323C}" type="presParOf" srcId="{8B5C7178-95A2-416B-B20A-42BDAE225B16}" destId="{29D7A6C5-344A-4BB5-935D-68A6C7CB4659}" srcOrd="5" destOrd="0" presId="urn:microsoft.com/office/officeart/2005/8/layout/lProcess2"/>
    <dgm:cxn modelId="{52B6E19B-B5DB-44EA-94E1-777E02645D87}" type="presParOf" srcId="{8B5C7178-95A2-416B-B20A-42BDAE225B16}" destId="{1CB4BB32-76B5-4185-A8E0-EB66BB8CDE2C}" srcOrd="6" destOrd="0" presId="urn:microsoft.com/office/officeart/2005/8/layout/lProcess2"/>
    <dgm:cxn modelId="{77299AE2-083B-4295-A0AD-D9546645F001}" type="presParOf" srcId="{3CD31CA8-A94C-46E2-93A9-27BF05815C2F}" destId="{C5F409BC-E3C1-45EA-B213-D5E4AD460359}" srcOrd="1" destOrd="0" presId="urn:microsoft.com/office/officeart/2005/8/layout/lProcess2"/>
    <dgm:cxn modelId="{D2042B1E-20C0-4353-A692-49DB1A393E96}" type="presParOf" srcId="{3CD31CA8-A94C-46E2-93A9-27BF05815C2F}" destId="{09AFBBD2-3B5F-4B05-A328-E744BAFD1E3F}" srcOrd="2" destOrd="0" presId="urn:microsoft.com/office/officeart/2005/8/layout/lProcess2"/>
    <dgm:cxn modelId="{D3BA6A79-253E-4D60-B2E7-A578721C4F08}" type="presParOf" srcId="{09AFBBD2-3B5F-4B05-A328-E744BAFD1E3F}" destId="{F8554EF7-562A-429A-BAA6-455F1737518A}" srcOrd="0" destOrd="0" presId="urn:microsoft.com/office/officeart/2005/8/layout/lProcess2"/>
    <dgm:cxn modelId="{B2DBF350-C26B-49F9-BB62-E17B4C7CF09B}" type="presParOf" srcId="{09AFBBD2-3B5F-4B05-A328-E744BAFD1E3F}" destId="{C6965969-0795-4A43-B29D-05C31163A51E}" srcOrd="1" destOrd="0" presId="urn:microsoft.com/office/officeart/2005/8/layout/lProcess2"/>
    <dgm:cxn modelId="{4F129964-5A08-41F7-9824-BEC17622C82F}" type="presParOf" srcId="{09AFBBD2-3B5F-4B05-A328-E744BAFD1E3F}" destId="{5A947178-AE0B-4AE7-98C4-0817E58382ED}" srcOrd="2" destOrd="0" presId="urn:microsoft.com/office/officeart/2005/8/layout/lProcess2"/>
    <dgm:cxn modelId="{4ECE0EFD-DC08-4F35-A59B-7486F0553CE7}" type="presParOf" srcId="{5A947178-AE0B-4AE7-98C4-0817E58382ED}" destId="{78F75C35-0E90-4A78-8B0B-648B3F4EA089}" srcOrd="0" destOrd="0" presId="urn:microsoft.com/office/officeart/2005/8/layout/lProcess2"/>
    <dgm:cxn modelId="{278D830C-57DF-46E1-98D5-FA651A6929B1}" type="presParOf" srcId="{78F75C35-0E90-4A78-8B0B-648B3F4EA089}" destId="{C6488CBA-B4D9-4B37-A937-FB2CAD719B3D}" srcOrd="0" destOrd="0" presId="urn:microsoft.com/office/officeart/2005/8/layout/lProcess2"/>
    <dgm:cxn modelId="{1F518517-21EB-4B85-AC7C-478C383CD41D}" type="presParOf" srcId="{78F75C35-0E90-4A78-8B0B-648B3F4EA089}" destId="{0CAB2B66-1DFB-4BC8-A251-09689C962100}" srcOrd="1" destOrd="0" presId="urn:microsoft.com/office/officeart/2005/8/layout/lProcess2"/>
    <dgm:cxn modelId="{A084C716-0968-4275-A0B3-1540E98A3AAC}" type="presParOf" srcId="{78F75C35-0E90-4A78-8B0B-648B3F4EA089}" destId="{377A0807-459A-4965-BA79-E6077DB188CF}" srcOrd="2" destOrd="0" presId="urn:microsoft.com/office/officeart/2005/8/layout/lProcess2"/>
    <dgm:cxn modelId="{2DA18889-8E77-42DC-A607-EB8C6F9B3477}" type="presParOf" srcId="{78F75C35-0E90-4A78-8B0B-648B3F4EA089}" destId="{0075456B-D69D-460D-A7DC-60B018A15734}" srcOrd="3" destOrd="0" presId="urn:microsoft.com/office/officeart/2005/8/layout/lProcess2"/>
    <dgm:cxn modelId="{7AACF392-DF91-46B4-88A7-54E6ADA7A2C6}" type="presParOf" srcId="{78F75C35-0E90-4A78-8B0B-648B3F4EA089}" destId="{4D1CB346-4BB3-4D0C-8463-DC4FA23D09C0}" srcOrd="4" destOrd="0" presId="urn:microsoft.com/office/officeart/2005/8/layout/lProcess2"/>
    <dgm:cxn modelId="{6AD118DB-F65A-4A57-A62F-7ED66A89DD91}" type="presParOf" srcId="{78F75C35-0E90-4A78-8B0B-648B3F4EA089}" destId="{1F2ADAA5-DB4B-4BD8-95A3-B36F9EEA9355}" srcOrd="5" destOrd="0" presId="urn:microsoft.com/office/officeart/2005/8/layout/lProcess2"/>
    <dgm:cxn modelId="{EC935E26-BC22-453E-8E39-F0963B18782D}" type="presParOf" srcId="{78F75C35-0E90-4A78-8B0B-648B3F4EA089}" destId="{E6EABACE-2DEB-4D80-8948-1E219A2FFA10}" srcOrd="6" destOrd="0" presId="urn:microsoft.com/office/officeart/2005/8/layout/lProcess2"/>
    <dgm:cxn modelId="{D3238698-AB6B-4B6A-8AE7-044F8C10276B}" type="presParOf" srcId="{3CD31CA8-A94C-46E2-93A9-27BF05815C2F}" destId="{512085AA-8742-4945-88DC-3A86EAB6AE05}" srcOrd="3" destOrd="0" presId="urn:microsoft.com/office/officeart/2005/8/layout/lProcess2"/>
    <dgm:cxn modelId="{07F817D2-BDB4-4D9E-9257-26565A490D61}" type="presParOf" srcId="{3CD31CA8-A94C-46E2-93A9-27BF05815C2F}" destId="{F35A43A6-B1C1-4E3C-86EC-154844E107D6}" srcOrd="4" destOrd="0" presId="urn:microsoft.com/office/officeart/2005/8/layout/lProcess2"/>
    <dgm:cxn modelId="{19738FD0-FF4D-4E7F-B8E7-71DB62A08433}" type="presParOf" srcId="{F35A43A6-B1C1-4E3C-86EC-154844E107D6}" destId="{86EF0A20-9486-48A3-8368-A023CC1AE570}" srcOrd="0" destOrd="0" presId="urn:microsoft.com/office/officeart/2005/8/layout/lProcess2"/>
    <dgm:cxn modelId="{D75A267B-4ADA-4061-8145-E01A2070D696}" type="presParOf" srcId="{F35A43A6-B1C1-4E3C-86EC-154844E107D6}" destId="{7E36070A-6370-4AFF-9769-2C0112A21AE0}" srcOrd="1" destOrd="0" presId="urn:microsoft.com/office/officeart/2005/8/layout/lProcess2"/>
    <dgm:cxn modelId="{5ABEC084-5A18-4A72-BB35-61B95D9B0F73}" type="presParOf" srcId="{F35A43A6-B1C1-4E3C-86EC-154844E107D6}" destId="{5C5E6789-D234-4EF9-8FB5-10A3DDC0E3F2}" srcOrd="2" destOrd="0" presId="urn:microsoft.com/office/officeart/2005/8/layout/lProcess2"/>
    <dgm:cxn modelId="{B19133FB-EA7F-4B90-ABC6-F513035BA4C6}" type="presParOf" srcId="{5C5E6789-D234-4EF9-8FB5-10A3DDC0E3F2}" destId="{602C3F37-9F29-4100-A0BB-E81590945202}" srcOrd="0" destOrd="0" presId="urn:microsoft.com/office/officeart/2005/8/layout/lProcess2"/>
    <dgm:cxn modelId="{5EEBDDA2-E9BE-4616-8D64-D02E0D8CAAB4}" type="presParOf" srcId="{602C3F37-9F29-4100-A0BB-E81590945202}" destId="{1FA96E61-6559-404F-8338-8CB1D0A1D292}" srcOrd="0" destOrd="0" presId="urn:microsoft.com/office/officeart/2005/8/layout/lProcess2"/>
    <dgm:cxn modelId="{AF44C521-99C8-4875-9CAE-03224D2C6349}" type="presParOf" srcId="{602C3F37-9F29-4100-A0BB-E81590945202}" destId="{7EDFC5B4-B64B-4334-8A9E-5EEFBEFA7FA8}" srcOrd="1" destOrd="0" presId="urn:microsoft.com/office/officeart/2005/8/layout/lProcess2"/>
    <dgm:cxn modelId="{090F9D95-2ABD-4A8E-87D1-56A0F49F61B8}" type="presParOf" srcId="{602C3F37-9F29-4100-A0BB-E81590945202}" destId="{892C428C-EA69-467B-A078-EDF9DD05ADFE}" srcOrd="2" destOrd="0" presId="urn:microsoft.com/office/officeart/2005/8/layout/lProcess2"/>
    <dgm:cxn modelId="{2EC44F1C-5367-4036-9228-EFC9B101BB90}" type="presParOf" srcId="{602C3F37-9F29-4100-A0BB-E81590945202}" destId="{41A67D07-5E99-4437-94D3-0A781DBD92AF}" srcOrd="3" destOrd="0" presId="urn:microsoft.com/office/officeart/2005/8/layout/lProcess2"/>
    <dgm:cxn modelId="{68EEC827-91E1-4B12-B2A5-E1E79D1C5FF9}" type="presParOf" srcId="{602C3F37-9F29-4100-A0BB-E81590945202}" destId="{8A376BB6-F44A-40F8-BEF5-10C904343F8A}" srcOrd="4" destOrd="0" presId="urn:microsoft.com/office/officeart/2005/8/layout/lProcess2"/>
    <dgm:cxn modelId="{16E71515-9200-45FC-8B28-F53254D8FA74}" type="presParOf" srcId="{3CD31CA8-A94C-46E2-93A9-27BF05815C2F}" destId="{F1214FC6-13ED-42B7-BEF0-1D17821C773F}" srcOrd="5" destOrd="0" presId="urn:microsoft.com/office/officeart/2005/8/layout/lProcess2"/>
    <dgm:cxn modelId="{67539F13-D207-4394-9445-111F2CB4D128}" type="presParOf" srcId="{3CD31CA8-A94C-46E2-93A9-27BF05815C2F}" destId="{E0019C9B-E5D3-49E1-ABD5-4ACD67645485}" srcOrd="6" destOrd="0" presId="urn:microsoft.com/office/officeart/2005/8/layout/lProcess2"/>
    <dgm:cxn modelId="{EF4FFF0D-2003-4875-BDB4-0CD660F7BBCC}" type="presParOf" srcId="{E0019C9B-E5D3-49E1-ABD5-4ACD67645485}" destId="{4E09ECDB-6C7A-4AAD-8826-3A993547D6C5}" srcOrd="0" destOrd="0" presId="urn:microsoft.com/office/officeart/2005/8/layout/lProcess2"/>
    <dgm:cxn modelId="{35EC35C3-CA81-4F14-81D0-664A3BEE7B3C}" type="presParOf" srcId="{E0019C9B-E5D3-49E1-ABD5-4ACD67645485}" destId="{5740324B-1D98-4E76-B1F9-380A3D4C5264}" srcOrd="1" destOrd="0" presId="urn:microsoft.com/office/officeart/2005/8/layout/lProcess2"/>
    <dgm:cxn modelId="{B330F29F-0010-4918-BB55-B2D57F0FA06B}" type="presParOf" srcId="{E0019C9B-E5D3-49E1-ABD5-4ACD67645485}" destId="{350EF718-2781-4B97-93A7-C6F5374E9494}" srcOrd="2" destOrd="0" presId="urn:microsoft.com/office/officeart/2005/8/layout/lProcess2"/>
    <dgm:cxn modelId="{85000E86-5087-4E20-BE34-8438046B5C96}" type="presParOf" srcId="{350EF718-2781-4B97-93A7-C6F5374E9494}" destId="{1BA0CFCB-D597-4C02-BA4E-BF64D9CAD46E}" srcOrd="0" destOrd="0" presId="urn:microsoft.com/office/officeart/2005/8/layout/lProcess2"/>
    <dgm:cxn modelId="{6C9B4EB7-527E-4954-B6F7-529948C54155}" type="presParOf" srcId="{1BA0CFCB-D597-4C02-BA4E-BF64D9CAD46E}" destId="{534F12D9-7901-4E9D-A0BA-9A4871FB9846}" srcOrd="0" destOrd="0" presId="urn:microsoft.com/office/officeart/2005/8/layout/lProcess2"/>
    <dgm:cxn modelId="{C5E339E9-E76E-4A73-BEFA-2E7EBA56DE85}" type="presParOf" srcId="{1BA0CFCB-D597-4C02-BA4E-BF64D9CAD46E}" destId="{43D54C28-C0BD-41F0-8567-ADDEC888DC09}" srcOrd="1" destOrd="0" presId="urn:microsoft.com/office/officeart/2005/8/layout/lProcess2"/>
    <dgm:cxn modelId="{F17616BA-9093-4684-8024-FF95F3057E48}" type="presParOf" srcId="{1BA0CFCB-D597-4C02-BA4E-BF64D9CAD46E}" destId="{E25926FF-998B-4243-9D0F-7B2AD207F52A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6D4A5E-2828-4ED7-9720-6367518927B5}" type="doc">
      <dgm:prSet loTypeId="urn:microsoft.com/office/officeart/2005/8/layout/process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1F76CE60-B9E9-4E2B-A15D-457CAE92145E}">
      <dgm:prSet phldrT="[Text]"/>
      <dgm:spPr/>
      <dgm:t>
        <a:bodyPr/>
        <a:lstStyle/>
        <a:p>
          <a:r>
            <a:rPr lang="en-US" dirty="0"/>
            <a:t>Mix Printing Paste – 2.5 kg</a:t>
          </a:r>
          <a:endParaRPr lang="en-GB" dirty="0"/>
        </a:p>
      </dgm:t>
    </dgm:pt>
    <dgm:pt modelId="{E1759E0B-C982-4747-9B32-8C9BA34F3B81}" type="parTrans" cxnId="{F188FC85-A675-4EC2-9C78-C82C44F2E86F}">
      <dgm:prSet/>
      <dgm:spPr/>
      <dgm:t>
        <a:bodyPr/>
        <a:lstStyle/>
        <a:p>
          <a:endParaRPr lang="en-GB"/>
        </a:p>
      </dgm:t>
    </dgm:pt>
    <dgm:pt modelId="{3FB636EF-2F41-49BF-9DD7-BB599707DAED}" type="sibTrans" cxnId="{F188FC85-A675-4EC2-9C78-C82C44F2E86F}">
      <dgm:prSet/>
      <dgm:spPr/>
      <dgm:t>
        <a:bodyPr/>
        <a:lstStyle/>
        <a:p>
          <a:endParaRPr lang="en-GB"/>
        </a:p>
      </dgm:t>
    </dgm:pt>
    <dgm:pt modelId="{36152438-29E8-4E2C-B782-660B8467726E}">
      <dgm:prSet phldrT="[Text]"/>
      <dgm:spPr/>
      <dgm:t>
        <a:bodyPr/>
        <a:lstStyle/>
        <a:p>
          <a:r>
            <a:rPr lang="en-US" dirty="0"/>
            <a:t>Printing Paste Red – 1 kg</a:t>
          </a:r>
          <a:endParaRPr lang="en-GB" dirty="0"/>
        </a:p>
      </dgm:t>
    </dgm:pt>
    <dgm:pt modelId="{09397EED-A9B5-4813-8362-C37DCA62E6A8}" type="parTrans" cxnId="{50F5AA9B-60EB-41B9-B387-720653B29E4F}">
      <dgm:prSet/>
      <dgm:spPr/>
      <dgm:t>
        <a:bodyPr/>
        <a:lstStyle/>
        <a:p>
          <a:endParaRPr lang="en-GB"/>
        </a:p>
      </dgm:t>
    </dgm:pt>
    <dgm:pt modelId="{3E3C772F-64C8-47D0-A18F-47CD49EB5E6F}" type="sibTrans" cxnId="{50F5AA9B-60EB-41B9-B387-720653B29E4F}">
      <dgm:prSet/>
      <dgm:spPr/>
      <dgm:t>
        <a:bodyPr/>
        <a:lstStyle/>
        <a:p>
          <a:endParaRPr lang="en-GB"/>
        </a:p>
      </dgm:t>
    </dgm:pt>
    <dgm:pt modelId="{366D7D81-A4C3-4520-B551-1CBE690BB5E0}">
      <dgm:prSet phldrT="[Text]"/>
      <dgm:spPr/>
      <dgm:t>
        <a:bodyPr/>
        <a:lstStyle/>
        <a:p>
          <a:r>
            <a:rPr lang="en-US" dirty="0"/>
            <a:t>Screen Printing – 100 Units</a:t>
          </a:r>
        </a:p>
      </dgm:t>
    </dgm:pt>
    <dgm:pt modelId="{B7A6359A-2EDD-4A9A-A5F6-C2EB0E4A378B}" type="parTrans" cxnId="{74247402-BB9B-48B6-9DF4-104BD28EE87D}">
      <dgm:prSet/>
      <dgm:spPr/>
      <dgm:t>
        <a:bodyPr/>
        <a:lstStyle/>
        <a:p>
          <a:endParaRPr lang="en-GB"/>
        </a:p>
      </dgm:t>
    </dgm:pt>
    <dgm:pt modelId="{F3167F1D-60FD-49A0-99F9-794C9AEBAD51}" type="sibTrans" cxnId="{74247402-BB9B-48B6-9DF4-104BD28EE87D}">
      <dgm:prSet/>
      <dgm:spPr/>
      <dgm:t>
        <a:bodyPr/>
        <a:lstStyle/>
        <a:p>
          <a:endParaRPr lang="en-GB"/>
        </a:p>
      </dgm:t>
    </dgm:pt>
    <dgm:pt modelId="{59E5B5F7-517B-45E2-A9D3-1CC043731C06}">
      <dgm:prSet phldrT="[Text]"/>
      <dgm:spPr/>
      <dgm:t>
        <a:bodyPr/>
        <a:lstStyle/>
        <a:p>
          <a:r>
            <a:rPr lang="en-US" dirty="0"/>
            <a:t>Frame Cleaning</a:t>
          </a:r>
          <a:endParaRPr lang="en-GB" dirty="0"/>
        </a:p>
      </dgm:t>
    </dgm:pt>
    <dgm:pt modelId="{0339CE2A-9C44-4595-A3E2-D7EA2BCB3575}" type="parTrans" cxnId="{741C809D-2F81-4FFE-9349-DE06BDE12FD9}">
      <dgm:prSet/>
      <dgm:spPr/>
      <dgm:t>
        <a:bodyPr/>
        <a:lstStyle/>
        <a:p>
          <a:endParaRPr lang="en-GB"/>
        </a:p>
      </dgm:t>
    </dgm:pt>
    <dgm:pt modelId="{A8A372E8-544B-4F71-AB58-179DBD1D772E}" type="sibTrans" cxnId="{741C809D-2F81-4FFE-9349-DE06BDE12FD9}">
      <dgm:prSet/>
      <dgm:spPr/>
      <dgm:t>
        <a:bodyPr/>
        <a:lstStyle/>
        <a:p>
          <a:endParaRPr lang="en-GB"/>
        </a:p>
      </dgm:t>
    </dgm:pt>
    <dgm:pt modelId="{9263FB11-7D32-4FA9-B67D-80F946B34660}">
      <dgm:prSet phldrT="[Text]"/>
      <dgm:spPr/>
      <dgm:t>
        <a:bodyPr/>
        <a:lstStyle/>
        <a:p>
          <a:r>
            <a:rPr lang="en-US" dirty="0"/>
            <a:t>Cleaner – 1kg</a:t>
          </a:r>
          <a:endParaRPr lang="en-GB" dirty="0"/>
        </a:p>
      </dgm:t>
    </dgm:pt>
    <dgm:pt modelId="{13BD6472-4E82-4C8D-BAEE-71BEE9EE0788}" type="parTrans" cxnId="{F6B8238C-D94D-4054-BE05-1174FFF3A4B3}">
      <dgm:prSet/>
      <dgm:spPr/>
      <dgm:t>
        <a:bodyPr/>
        <a:lstStyle/>
        <a:p>
          <a:endParaRPr lang="en-GB"/>
        </a:p>
      </dgm:t>
    </dgm:pt>
    <dgm:pt modelId="{08ED4664-A5EC-4B2F-9324-344514D8CB76}" type="sibTrans" cxnId="{F6B8238C-D94D-4054-BE05-1174FFF3A4B3}">
      <dgm:prSet/>
      <dgm:spPr/>
      <dgm:t>
        <a:bodyPr/>
        <a:lstStyle/>
        <a:p>
          <a:endParaRPr lang="en-GB"/>
        </a:p>
      </dgm:t>
    </dgm:pt>
    <dgm:pt modelId="{D1074844-30E8-487C-B505-E4F7647AD3A1}">
      <dgm:prSet phldrT="[Text]"/>
      <dgm:spPr/>
      <dgm:t>
        <a:bodyPr/>
        <a:lstStyle/>
        <a:p>
          <a:r>
            <a:rPr lang="en-US" dirty="0"/>
            <a:t>Printing Paste Yellow – 0.5 kg</a:t>
          </a:r>
          <a:endParaRPr lang="en-GB" dirty="0"/>
        </a:p>
      </dgm:t>
    </dgm:pt>
    <dgm:pt modelId="{21C62B31-8A2D-4AAF-BD34-2323AB63CB80}" type="parTrans" cxnId="{AC48D78C-CF8F-4F53-A6FB-5EFDC0CE138A}">
      <dgm:prSet/>
      <dgm:spPr/>
      <dgm:t>
        <a:bodyPr/>
        <a:lstStyle/>
        <a:p>
          <a:endParaRPr lang="en-GB"/>
        </a:p>
      </dgm:t>
    </dgm:pt>
    <dgm:pt modelId="{C45618FE-73AD-47C9-9DD2-359301303167}" type="sibTrans" cxnId="{AC48D78C-CF8F-4F53-A6FB-5EFDC0CE138A}">
      <dgm:prSet/>
      <dgm:spPr/>
      <dgm:t>
        <a:bodyPr/>
        <a:lstStyle/>
        <a:p>
          <a:endParaRPr lang="en-GB"/>
        </a:p>
      </dgm:t>
    </dgm:pt>
    <dgm:pt modelId="{9D4F55C7-9C52-482E-BFFC-090A90079D53}">
      <dgm:prSet phldrT="[Text]"/>
      <dgm:spPr/>
      <dgm:t>
        <a:bodyPr/>
        <a:lstStyle/>
        <a:p>
          <a:r>
            <a:rPr lang="en-US" dirty="0"/>
            <a:t>Hardener – 0.1 kg</a:t>
          </a:r>
          <a:endParaRPr lang="en-GB" dirty="0"/>
        </a:p>
      </dgm:t>
    </dgm:pt>
    <dgm:pt modelId="{52F64246-27C0-43FE-A125-7D62D152906F}" type="parTrans" cxnId="{53243FF6-2003-49C7-8776-DF09A1F37338}">
      <dgm:prSet/>
      <dgm:spPr/>
      <dgm:t>
        <a:bodyPr/>
        <a:lstStyle/>
        <a:p>
          <a:endParaRPr lang="en-GB"/>
        </a:p>
      </dgm:t>
    </dgm:pt>
    <dgm:pt modelId="{0230EAB3-0B5C-4032-8323-E1B2AE1F7AC5}" type="sibTrans" cxnId="{53243FF6-2003-49C7-8776-DF09A1F37338}">
      <dgm:prSet/>
      <dgm:spPr/>
      <dgm:t>
        <a:bodyPr/>
        <a:lstStyle/>
        <a:p>
          <a:endParaRPr lang="en-GB"/>
        </a:p>
      </dgm:t>
    </dgm:pt>
    <dgm:pt modelId="{64C0EBDC-684F-47BE-819F-9538E679C8BD}">
      <dgm:prSet phldrT="[Text]"/>
      <dgm:spPr/>
      <dgm:t>
        <a:bodyPr/>
        <a:lstStyle/>
        <a:p>
          <a:r>
            <a:rPr lang="en-US" dirty="0"/>
            <a:t>-</a:t>
          </a:r>
          <a:endParaRPr lang="en-GB" dirty="0"/>
        </a:p>
      </dgm:t>
    </dgm:pt>
    <dgm:pt modelId="{01B5FB56-7258-4C81-9AE3-B1C6B503E7BA}" type="parTrans" cxnId="{51F273FD-775A-4000-8EA7-8221DC4D07A0}">
      <dgm:prSet/>
      <dgm:spPr/>
      <dgm:t>
        <a:bodyPr/>
        <a:lstStyle/>
        <a:p>
          <a:endParaRPr lang="en-GB"/>
        </a:p>
      </dgm:t>
    </dgm:pt>
    <dgm:pt modelId="{932BAC07-9058-44E2-9E19-1126B4508F02}" type="sibTrans" cxnId="{51F273FD-775A-4000-8EA7-8221DC4D07A0}">
      <dgm:prSet/>
      <dgm:spPr/>
      <dgm:t>
        <a:bodyPr/>
        <a:lstStyle/>
        <a:p>
          <a:endParaRPr lang="en-GB"/>
        </a:p>
      </dgm:t>
    </dgm:pt>
    <dgm:pt modelId="{9CBBDAB6-080B-4D31-8B07-69273D0A03A1}" type="pres">
      <dgm:prSet presAssocID="{5D6D4A5E-2828-4ED7-9720-6367518927B5}" presName="linearFlow" presStyleCnt="0">
        <dgm:presLayoutVars>
          <dgm:dir/>
          <dgm:animLvl val="lvl"/>
          <dgm:resizeHandles val="exact"/>
        </dgm:presLayoutVars>
      </dgm:prSet>
      <dgm:spPr/>
    </dgm:pt>
    <dgm:pt modelId="{1969721E-CAB6-4F05-A381-A33F7F8E6C11}" type="pres">
      <dgm:prSet presAssocID="{1F76CE60-B9E9-4E2B-A15D-457CAE92145E}" presName="composite" presStyleCnt="0"/>
      <dgm:spPr/>
    </dgm:pt>
    <dgm:pt modelId="{C21EEBCA-F2E2-4203-BEFF-6431B6526BD5}" type="pres">
      <dgm:prSet presAssocID="{1F76CE60-B9E9-4E2B-A15D-457CAE92145E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BC94B5F-F994-41CE-B12D-303D9DA23928}" type="pres">
      <dgm:prSet presAssocID="{1F76CE60-B9E9-4E2B-A15D-457CAE92145E}" presName="parSh" presStyleLbl="node1" presStyleIdx="0" presStyleCnt="3"/>
      <dgm:spPr/>
    </dgm:pt>
    <dgm:pt modelId="{278B0C72-3983-4F08-8418-0478072C832C}" type="pres">
      <dgm:prSet presAssocID="{1F76CE60-B9E9-4E2B-A15D-457CAE92145E}" presName="desTx" presStyleLbl="fgAcc1" presStyleIdx="0" presStyleCnt="3">
        <dgm:presLayoutVars>
          <dgm:bulletEnabled val="1"/>
        </dgm:presLayoutVars>
      </dgm:prSet>
      <dgm:spPr/>
    </dgm:pt>
    <dgm:pt modelId="{299E9575-CAB8-40B6-ADCF-2BCFDF51976F}" type="pres">
      <dgm:prSet presAssocID="{3FB636EF-2F41-49BF-9DD7-BB599707DAED}" presName="sibTrans" presStyleLbl="sibTrans2D1" presStyleIdx="0" presStyleCnt="2"/>
      <dgm:spPr/>
    </dgm:pt>
    <dgm:pt modelId="{157C05A5-C71B-4E3E-B6E7-2C268633B511}" type="pres">
      <dgm:prSet presAssocID="{3FB636EF-2F41-49BF-9DD7-BB599707DAED}" presName="connTx" presStyleLbl="sibTrans2D1" presStyleIdx="0" presStyleCnt="2"/>
      <dgm:spPr/>
    </dgm:pt>
    <dgm:pt modelId="{23BAEE83-E285-4FC3-9D81-4EBB63BE079E}" type="pres">
      <dgm:prSet presAssocID="{366D7D81-A4C3-4520-B551-1CBE690BB5E0}" presName="composite" presStyleCnt="0"/>
      <dgm:spPr/>
    </dgm:pt>
    <dgm:pt modelId="{9F49CBC6-2713-4195-ACAB-C75557D1ADB8}" type="pres">
      <dgm:prSet presAssocID="{366D7D81-A4C3-4520-B551-1CBE690BB5E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707405D-634B-4E8E-B4D4-32A3BBDAE85C}" type="pres">
      <dgm:prSet presAssocID="{366D7D81-A4C3-4520-B551-1CBE690BB5E0}" presName="parSh" presStyleLbl="node1" presStyleIdx="1" presStyleCnt="3"/>
      <dgm:spPr/>
    </dgm:pt>
    <dgm:pt modelId="{7B17A4C3-F0C3-40AA-B2EE-49ECC918CE0C}" type="pres">
      <dgm:prSet presAssocID="{366D7D81-A4C3-4520-B551-1CBE690BB5E0}" presName="desTx" presStyleLbl="fgAcc1" presStyleIdx="1" presStyleCnt="3">
        <dgm:presLayoutVars>
          <dgm:bulletEnabled val="1"/>
        </dgm:presLayoutVars>
      </dgm:prSet>
      <dgm:spPr/>
    </dgm:pt>
    <dgm:pt modelId="{73E2EA9C-FEAB-46D0-8AD6-C1D93E8FE611}" type="pres">
      <dgm:prSet presAssocID="{F3167F1D-60FD-49A0-99F9-794C9AEBAD51}" presName="sibTrans" presStyleLbl="sibTrans2D1" presStyleIdx="1" presStyleCnt="2"/>
      <dgm:spPr/>
    </dgm:pt>
    <dgm:pt modelId="{EA95401B-5B89-44AC-9ECD-8BABE497807E}" type="pres">
      <dgm:prSet presAssocID="{F3167F1D-60FD-49A0-99F9-794C9AEBAD51}" presName="connTx" presStyleLbl="sibTrans2D1" presStyleIdx="1" presStyleCnt="2"/>
      <dgm:spPr/>
    </dgm:pt>
    <dgm:pt modelId="{2436B738-C810-4B2F-B5ED-7EE109410BEB}" type="pres">
      <dgm:prSet presAssocID="{59E5B5F7-517B-45E2-A9D3-1CC043731C06}" presName="composite" presStyleCnt="0"/>
      <dgm:spPr/>
    </dgm:pt>
    <dgm:pt modelId="{02848A74-5D0B-4EA0-9FF4-8E0AAAE8ACF1}" type="pres">
      <dgm:prSet presAssocID="{59E5B5F7-517B-45E2-A9D3-1CC043731C06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6CF302E-194A-4AC0-8EE4-0844D711C87E}" type="pres">
      <dgm:prSet presAssocID="{59E5B5F7-517B-45E2-A9D3-1CC043731C06}" presName="parSh" presStyleLbl="node1" presStyleIdx="2" presStyleCnt="3"/>
      <dgm:spPr/>
    </dgm:pt>
    <dgm:pt modelId="{B0F984DF-BD37-4EC8-8BBA-8E3A8F91ADDD}" type="pres">
      <dgm:prSet presAssocID="{59E5B5F7-517B-45E2-A9D3-1CC043731C06}" presName="desTx" presStyleLbl="fgAcc1" presStyleIdx="2" presStyleCnt="3">
        <dgm:presLayoutVars>
          <dgm:bulletEnabled val="1"/>
        </dgm:presLayoutVars>
      </dgm:prSet>
      <dgm:spPr/>
    </dgm:pt>
  </dgm:ptLst>
  <dgm:cxnLst>
    <dgm:cxn modelId="{74247402-BB9B-48B6-9DF4-104BD28EE87D}" srcId="{5D6D4A5E-2828-4ED7-9720-6367518927B5}" destId="{366D7D81-A4C3-4520-B551-1CBE690BB5E0}" srcOrd="1" destOrd="0" parTransId="{B7A6359A-2EDD-4A9A-A5F6-C2EB0E4A378B}" sibTransId="{F3167F1D-60FD-49A0-99F9-794C9AEBAD51}"/>
    <dgm:cxn modelId="{B9ECE721-47F9-4169-AE2F-8377A7BFBB45}" type="presOf" srcId="{1F76CE60-B9E9-4E2B-A15D-457CAE92145E}" destId="{9BC94B5F-F994-41CE-B12D-303D9DA23928}" srcOrd="1" destOrd="0" presId="urn:microsoft.com/office/officeart/2005/8/layout/process3"/>
    <dgm:cxn modelId="{0A85BE60-96C5-4517-B2F2-6D4AFE726544}" type="presOf" srcId="{F3167F1D-60FD-49A0-99F9-794C9AEBAD51}" destId="{73E2EA9C-FEAB-46D0-8AD6-C1D93E8FE611}" srcOrd="0" destOrd="0" presId="urn:microsoft.com/office/officeart/2005/8/layout/process3"/>
    <dgm:cxn modelId="{01B36549-B2BD-46EA-9DD0-55BB3A79AD15}" type="presOf" srcId="{64C0EBDC-684F-47BE-819F-9538E679C8BD}" destId="{7B17A4C3-F0C3-40AA-B2EE-49ECC918CE0C}" srcOrd="0" destOrd="0" presId="urn:microsoft.com/office/officeart/2005/8/layout/process3"/>
    <dgm:cxn modelId="{A608D259-B8E7-4243-8222-2761BD0379B2}" type="presOf" srcId="{59E5B5F7-517B-45E2-A9D3-1CC043731C06}" destId="{02848A74-5D0B-4EA0-9FF4-8E0AAAE8ACF1}" srcOrd="0" destOrd="0" presId="urn:microsoft.com/office/officeart/2005/8/layout/process3"/>
    <dgm:cxn modelId="{3FB5737D-EA74-475C-BCC9-5087F80A369A}" type="presOf" srcId="{59E5B5F7-517B-45E2-A9D3-1CC043731C06}" destId="{06CF302E-194A-4AC0-8EE4-0844D711C87E}" srcOrd="1" destOrd="0" presId="urn:microsoft.com/office/officeart/2005/8/layout/process3"/>
    <dgm:cxn modelId="{F188FC85-A675-4EC2-9C78-C82C44F2E86F}" srcId="{5D6D4A5E-2828-4ED7-9720-6367518927B5}" destId="{1F76CE60-B9E9-4E2B-A15D-457CAE92145E}" srcOrd="0" destOrd="0" parTransId="{E1759E0B-C982-4747-9B32-8C9BA34F3B81}" sibTransId="{3FB636EF-2F41-49BF-9DD7-BB599707DAED}"/>
    <dgm:cxn modelId="{57364F89-9A01-4989-9CBB-F62574AB7E59}" type="presOf" srcId="{36152438-29E8-4E2C-B782-660B8467726E}" destId="{278B0C72-3983-4F08-8418-0478072C832C}" srcOrd="0" destOrd="0" presId="urn:microsoft.com/office/officeart/2005/8/layout/process3"/>
    <dgm:cxn modelId="{F6B8238C-D94D-4054-BE05-1174FFF3A4B3}" srcId="{59E5B5F7-517B-45E2-A9D3-1CC043731C06}" destId="{9263FB11-7D32-4FA9-B67D-80F946B34660}" srcOrd="0" destOrd="0" parTransId="{13BD6472-4E82-4C8D-BAEE-71BEE9EE0788}" sibTransId="{08ED4664-A5EC-4B2F-9324-344514D8CB76}"/>
    <dgm:cxn modelId="{AC48D78C-CF8F-4F53-A6FB-5EFDC0CE138A}" srcId="{1F76CE60-B9E9-4E2B-A15D-457CAE92145E}" destId="{D1074844-30E8-487C-B505-E4F7647AD3A1}" srcOrd="1" destOrd="0" parTransId="{21C62B31-8A2D-4AAF-BD34-2323AB63CB80}" sibTransId="{C45618FE-73AD-47C9-9DD2-359301303167}"/>
    <dgm:cxn modelId="{A95CE28C-B1C0-4CBB-A7D6-DE172E824E6B}" type="presOf" srcId="{366D7D81-A4C3-4520-B551-1CBE690BB5E0}" destId="{9F49CBC6-2713-4195-ACAB-C75557D1ADB8}" srcOrd="0" destOrd="0" presId="urn:microsoft.com/office/officeart/2005/8/layout/process3"/>
    <dgm:cxn modelId="{97FA4091-6C6B-42AF-8188-8953D6703C5E}" type="presOf" srcId="{F3167F1D-60FD-49A0-99F9-794C9AEBAD51}" destId="{EA95401B-5B89-44AC-9ECD-8BABE497807E}" srcOrd="1" destOrd="0" presId="urn:microsoft.com/office/officeart/2005/8/layout/process3"/>
    <dgm:cxn modelId="{50F5AA9B-60EB-41B9-B387-720653B29E4F}" srcId="{1F76CE60-B9E9-4E2B-A15D-457CAE92145E}" destId="{36152438-29E8-4E2C-B782-660B8467726E}" srcOrd="0" destOrd="0" parTransId="{09397EED-A9B5-4813-8362-C37DCA62E6A8}" sibTransId="{3E3C772F-64C8-47D0-A18F-47CD49EB5E6F}"/>
    <dgm:cxn modelId="{741C809D-2F81-4FFE-9349-DE06BDE12FD9}" srcId="{5D6D4A5E-2828-4ED7-9720-6367518927B5}" destId="{59E5B5F7-517B-45E2-A9D3-1CC043731C06}" srcOrd="2" destOrd="0" parTransId="{0339CE2A-9C44-4595-A3E2-D7EA2BCB3575}" sibTransId="{A8A372E8-544B-4F71-AB58-179DBD1D772E}"/>
    <dgm:cxn modelId="{DB9C7C9E-D748-4E54-8FAD-DA5F0B0FB859}" type="presOf" srcId="{9263FB11-7D32-4FA9-B67D-80F946B34660}" destId="{B0F984DF-BD37-4EC8-8BBA-8E3A8F91ADDD}" srcOrd="0" destOrd="0" presId="urn:microsoft.com/office/officeart/2005/8/layout/process3"/>
    <dgm:cxn modelId="{CDB05AB1-830F-4378-A5A2-A2ACBBE0B118}" type="presOf" srcId="{3FB636EF-2F41-49BF-9DD7-BB599707DAED}" destId="{299E9575-CAB8-40B6-ADCF-2BCFDF51976F}" srcOrd="0" destOrd="0" presId="urn:microsoft.com/office/officeart/2005/8/layout/process3"/>
    <dgm:cxn modelId="{D18921BF-8B94-485F-8A0B-6ACB47F4C902}" type="presOf" srcId="{9D4F55C7-9C52-482E-BFFC-090A90079D53}" destId="{278B0C72-3983-4F08-8418-0478072C832C}" srcOrd="0" destOrd="2" presId="urn:microsoft.com/office/officeart/2005/8/layout/process3"/>
    <dgm:cxn modelId="{F12B6BC7-D50D-4D29-AFE8-13440B4FB22C}" type="presOf" srcId="{366D7D81-A4C3-4520-B551-1CBE690BB5E0}" destId="{1707405D-634B-4E8E-B4D4-32A3BBDAE85C}" srcOrd="1" destOrd="0" presId="urn:microsoft.com/office/officeart/2005/8/layout/process3"/>
    <dgm:cxn modelId="{F1B575C9-9574-4815-ABE9-477716CC410B}" type="presOf" srcId="{D1074844-30E8-487C-B505-E4F7647AD3A1}" destId="{278B0C72-3983-4F08-8418-0478072C832C}" srcOrd="0" destOrd="1" presId="urn:microsoft.com/office/officeart/2005/8/layout/process3"/>
    <dgm:cxn modelId="{6DBB4FD6-99EA-4293-B3C1-93F3964F3003}" type="presOf" srcId="{5D6D4A5E-2828-4ED7-9720-6367518927B5}" destId="{9CBBDAB6-080B-4D31-8B07-69273D0A03A1}" srcOrd="0" destOrd="0" presId="urn:microsoft.com/office/officeart/2005/8/layout/process3"/>
    <dgm:cxn modelId="{085BF5E3-03E3-4358-8447-B6838C2B8107}" type="presOf" srcId="{3FB636EF-2F41-49BF-9DD7-BB599707DAED}" destId="{157C05A5-C71B-4E3E-B6E7-2C268633B511}" srcOrd="1" destOrd="0" presId="urn:microsoft.com/office/officeart/2005/8/layout/process3"/>
    <dgm:cxn modelId="{53243FF6-2003-49C7-8776-DF09A1F37338}" srcId="{1F76CE60-B9E9-4E2B-A15D-457CAE92145E}" destId="{9D4F55C7-9C52-482E-BFFC-090A90079D53}" srcOrd="2" destOrd="0" parTransId="{52F64246-27C0-43FE-A125-7D62D152906F}" sibTransId="{0230EAB3-0B5C-4032-8323-E1B2AE1F7AC5}"/>
    <dgm:cxn modelId="{51F273FD-775A-4000-8EA7-8221DC4D07A0}" srcId="{366D7D81-A4C3-4520-B551-1CBE690BB5E0}" destId="{64C0EBDC-684F-47BE-819F-9538E679C8BD}" srcOrd="0" destOrd="0" parTransId="{01B5FB56-7258-4C81-9AE3-B1C6B503E7BA}" sibTransId="{932BAC07-9058-44E2-9E19-1126B4508F02}"/>
    <dgm:cxn modelId="{094547FE-207E-46FD-83DE-2E4FFAEEA27E}" type="presOf" srcId="{1F76CE60-B9E9-4E2B-A15D-457CAE92145E}" destId="{C21EEBCA-F2E2-4203-BEFF-6431B6526BD5}" srcOrd="0" destOrd="0" presId="urn:microsoft.com/office/officeart/2005/8/layout/process3"/>
    <dgm:cxn modelId="{E6A1BFEA-8DD6-4A61-AD5F-0E7750CA42B9}" type="presParOf" srcId="{9CBBDAB6-080B-4D31-8B07-69273D0A03A1}" destId="{1969721E-CAB6-4F05-A381-A33F7F8E6C11}" srcOrd="0" destOrd="0" presId="urn:microsoft.com/office/officeart/2005/8/layout/process3"/>
    <dgm:cxn modelId="{1F7E78F2-70E7-407D-8754-C94A74C6B604}" type="presParOf" srcId="{1969721E-CAB6-4F05-A381-A33F7F8E6C11}" destId="{C21EEBCA-F2E2-4203-BEFF-6431B6526BD5}" srcOrd="0" destOrd="0" presId="urn:microsoft.com/office/officeart/2005/8/layout/process3"/>
    <dgm:cxn modelId="{8ACB842F-030E-4FC5-B147-9235E9D3285B}" type="presParOf" srcId="{1969721E-CAB6-4F05-A381-A33F7F8E6C11}" destId="{9BC94B5F-F994-41CE-B12D-303D9DA23928}" srcOrd="1" destOrd="0" presId="urn:microsoft.com/office/officeart/2005/8/layout/process3"/>
    <dgm:cxn modelId="{6F2D2DD7-A109-433C-8D34-CAAE1278DDC6}" type="presParOf" srcId="{1969721E-CAB6-4F05-A381-A33F7F8E6C11}" destId="{278B0C72-3983-4F08-8418-0478072C832C}" srcOrd="2" destOrd="0" presId="urn:microsoft.com/office/officeart/2005/8/layout/process3"/>
    <dgm:cxn modelId="{EE7A96F4-F675-4C7C-B80F-7BC54AB1B650}" type="presParOf" srcId="{9CBBDAB6-080B-4D31-8B07-69273D0A03A1}" destId="{299E9575-CAB8-40B6-ADCF-2BCFDF51976F}" srcOrd="1" destOrd="0" presId="urn:microsoft.com/office/officeart/2005/8/layout/process3"/>
    <dgm:cxn modelId="{2471A5A9-67AE-496F-A9E9-D83BCD72C566}" type="presParOf" srcId="{299E9575-CAB8-40B6-ADCF-2BCFDF51976F}" destId="{157C05A5-C71B-4E3E-B6E7-2C268633B511}" srcOrd="0" destOrd="0" presId="urn:microsoft.com/office/officeart/2005/8/layout/process3"/>
    <dgm:cxn modelId="{00C36C6E-5C8C-4439-AA79-64D92DA3DF63}" type="presParOf" srcId="{9CBBDAB6-080B-4D31-8B07-69273D0A03A1}" destId="{23BAEE83-E285-4FC3-9D81-4EBB63BE079E}" srcOrd="2" destOrd="0" presId="urn:microsoft.com/office/officeart/2005/8/layout/process3"/>
    <dgm:cxn modelId="{43164813-9890-42C9-860C-BBA724D510E8}" type="presParOf" srcId="{23BAEE83-E285-4FC3-9D81-4EBB63BE079E}" destId="{9F49CBC6-2713-4195-ACAB-C75557D1ADB8}" srcOrd="0" destOrd="0" presId="urn:microsoft.com/office/officeart/2005/8/layout/process3"/>
    <dgm:cxn modelId="{6E3E1FD9-4018-4B5B-A74F-37D32FB264A5}" type="presParOf" srcId="{23BAEE83-E285-4FC3-9D81-4EBB63BE079E}" destId="{1707405D-634B-4E8E-B4D4-32A3BBDAE85C}" srcOrd="1" destOrd="0" presId="urn:microsoft.com/office/officeart/2005/8/layout/process3"/>
    <dgm:cxn modelId="{27595BA8-90E5-4977-9FA3-DBA04D706E1E}" type="presParOf" srcId="{23BAEE83-E285-4FC3-9D81-4EBB63BE079E}" destId="{7B17A4C3-F0C3-40AA-B2EE-49ECC918CE0C}" srcOrd="2" destOrd="0" presId="urn:microsoft.com/office/officeart/2005/8/layout/process3"/>
    <dgm:cxn modelId="{467E4E04-E402-4429-B280-5059F6F02C04}" type="presParOf" srcId="{9CBBDAB6-080B-4D31-8B07-69273D0A03A1}" destId="{73E2EA9C-FEAB-46D0-8AD6-C1D93E8FE611}" srcOrd="3" destOrd="0" presId="urn:microsoft.com/office/officeart/2005/8/layout/process3"/>
    <dgm:cxn modelId="{892C724B-D2C8-4340-88BF-9F3BB49A7C3D}" type="presParOf" srcId="{73E2EA9C-FEAB-46D0-8AD6-C1D93E8FE611}" destId="{EA95401B-5B89-44AC-9ECD-8BABE497807E}" srcOrd="0" destOrd="0" presId="urn:microsoft.com/office/officeart/2005/8/layout/process3"/>
    <dgm:cxn modelId="{8AE23271-3843-44DD-A658-6ECCB56A4826}" type="presParOf" srcId="{9CBBDAB6-080B-4D31-8B07-69273D0A03A1}" destId="{2436B738-C810-4B2F-B5ED-7EE109410BEB}" srcOrd="4" destOrd="0" presId="urn:microsoft.com/office/officeart/2005/8/layout/process3"/>
    <dgm:cxn modelId="{1AEFD3CD-80B0-4FBD-8B9F-41F5E8F34214}" type="presParOf" srcId="{2436B738-C810-4B2F-B5ED-7EE109410BEB}" destId="{02848A74-5D0B-4EA0-9FF4-8E0AAAE8ACF1}" srcOrd="0" destOrd="0" presId="urn:microsoft.com/office/officeart/2005/8/layout/process3"/>
    <dgm:cxn modelId="{2B9E4859-31AC-4465-8C1A-67947E220F84}" type="presParOf" srcId="{2436B738-C810-4B2F-B5ED-7EE109410BEB}" destId="{06CF302E-194A-4AC0-8EE4-0844D711C87E}" srcOrd="1" destOrd="0" presId="urn:microsoft.com/office/officeart/2005/8/layout/process3"/>
    <dgm:cxn modelId="{1B762220-CC7F-4D19-8E2B-B80C05BA8177}" type="presParOf" srcId="{2436B738-C810-4B2F-B5ED-7EE109410BEB}" destId="{B0F984DF-BD37-4EC8-8BBA-8E3A8F91ADD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571F5-FED4-4E3F-A127-92FCCA9D721C}">
      <dsp:nvSpPr>
        <dsp:cNvPr id="0" name=""/>
        <dsp:cNvSpPr/>
      </dsp:nvSpPr>
      <dsp:spPr>
        <a:xfrm>
          <a:off x="984" y="0"/>
          <a:ext cx="2559572" cy="4067193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Input</a:t>
          </a:r>
        </a:p>
      </dsp:txBody>
      <dsp:txXfrm>
        <a:off x="36721" y="35737"/>
        <a:ext cx="2488098" cy="1148683"/>
      </dsp:txXfrm>
    </dsp:sp>
    <dsp:sp modelId="{EF6B7813-9C5A-469C-BAC3-7203887365FA}">
      <dsp:nvSpPr>
        <dsp:cNvPr id="0" name=""/>
        <dsp:cNvSpPr/>
      </dsp:nvSpPr>
      <dsp:spPr>
        <a:xfrm>
          <a:off x="256941" y="1222640"/>
          <a:ext cx="2047658" cy="333041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chemical</a:t>
          </a:r>
        </a:p>
      </dsp:txBody>
      <dsp:txXfrm>
        <a:off x="266695" y="1232394"/>
        <a:ext cx="2028150" cy="313533"/>
      </dsp:txXfrm>
    </dsp:sp>
    <dsp:sp modelId="{A3556DB4-5D19-48C3-B9FE-6B0765DF0702}">
      <dsp:nvSpPr>
        <dsp:cNvPr id="0" name=""/>
        <dsp:cNvSpPr/>
      </dsp:nvSpPr>
      <dsp:spPr>
        <a:xfrm>
          <a:off x="256941" y="1606918"/>
          <a:ext cx="2047658" cy="333041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lot number</a:t>
          </a:r>
        </a:p>
      </dsp:txBody>
      <dsp:txXfrm>
        <a:off x="266695" y="1616672"/>
        <a:ext cx="2028150" cy="313533"/>
      </dsp:txXfrm>
    </dsp:sp>
    <dsp:sp modelId="{765C455B-573A-4F58-8FD1-5836D892CD27}">
      <dsp:nvSpPr>
        <dsp:cNvPr id="0" name=""/>
        <dsp:cNvSpPr/>
      </dsp:nvSpPr>
      <dsp:spPr>
        <a:xfrm>
          <a:off x="256941" y="1991196"/>
          <a:ext cx="2047658" cy="33304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quantity</a:t>
          </a:r>
        </a:p>
      </dsp:txBody>
      <dsp:txXfrm>
        <a:off x="266695" y="2000950"/>
        <a:ext cx="2028150" cy="313533"/>
      </dsp:txXfrm>
    </dsp:sp>
    <dsp:sp modelId="{23389DEE-5A3C-401C-A4CB-B65E99C800DD}">
      <dsp:nvSpPr>
        <dsp:cNvPr id="0" name=""/>
        <dsp:cNvSpPr/>
      </dsp:nvSpPr>
      <dsp:spPr>
        <a:xfrm>
          <a:off x="256941" y="2375475"/>
          <a:ext cx="2047658" cy="333041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date</a:t>
          </a:r>
        </a:p>
      </dsp:txBody>
      <dsp:txXfrm>
        <a:off x="266695" y="2385229"/>
        <a:ext cx="2028150" cy="313533"/>
      </dsp:txXfrm>
    </dsp:sp>
    <dsp:sp modelId="{3373C011-3C24-43A9-8A96-A23597E21A4B}">
      <dsp:nvSpPr>
        <dsp:cNvPr id="0" name=""/>
        <dsp:cNvSpPr/>
      </dsp:nvSpPr>
      <dsp:spPr>
        <a:xfrm>
          <a:off x="256941" y="2759753"/>
          <a:ext cx="2047658" cy="333041"/>
        </a:xfrm>
        <a:prstGeom prst="roundRect">
          <a:avLst>
            <a:gd name="adj" fmla="val 10000"/>
          </a:avLst>
        </a:prstGeom>
        <a:solidFill>
          <a:srgbClr val="FFFC55">
            <a:lumMod val="5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Seller name</a:t>
          </a:r>
        </a:p>
      </dsp:txBody>
      <dsp:txXfrm>
        <a:off x="266695" y="2769507"/>
        <a:ext cx="2028150" cy="313533"/>
      </dsp:txXfrm>
    </dsp:sp>
    <dsp:sp modelId="{93E87D47-8636-4216-AA42-C8AE4103A5FD}">
      <dsp:nvSpPr>
        <dsp:cNvPr id="0" name=""/>
        <dsp:cNvSpPr/>
      </dsp:nvSpPr>
      <dsp:spPr>
        <a:xfrm>
          <a:off x="256941" y="3144031"/>
          <a:ext cx="2047658" cy="33304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Invoice number</a:t>
          </a:r>
        </a:p>
      </dsp:txBody>
      <dsp:txXfrm>
        <a:off x="266695" y="3153785"/>
        <a:ext cx="2028150" cy="313533"/>
      </dsp:txXfrm>
    </dsp:sp>
    <dsp:sp modelId="{7E70627C-1024-434F-8ECE-217613210D33}">
      <dsp:nvSpPr>
        <dsp:cNvPr id="0" name=""/>
        <dsp:cNvSpPr/>
      </dsp:nvSpPr>
      <dsp:spPr>
        <a:xfrm>
          <a:off x="256941" y="3528309"/>
          <a:ext cx="2047658" cy="333041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Chemical Info.</a:t>
          </a:r>
        </a:p>
      </dsp:txBody>
      <dsp:txXfrm>
        <a:off x="266695" y="3538063"/>
        <a:ext cx="2028150" cy="313533"/>
      </dsp:txXfrm>
    </dsp:sp>
    <dsp:sp modelId="{79DB34D7-D30C-4275-B8FA-1123BD44ADD6}">
      <dsp:nvSpPr>
        <dsp:cNvPr id="0" name=""/>
        <dsp:cNvSpPr/>
      </dsp:nvSpPr>
      <dsp:spPr>
        <a:xfrm>
          <a:off x="2752525" y="0"/>
          <a:ext cx="2559572" cy="4067193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Production</a:t>
          </a:r>
        </a:p>
      </dsp:txBody>
      <dsp:txXfrm>
        <a:off x="2788262" y="35737"/>
        <a:ext cx="2488098" cy="1148683"/>
      </dsp:txXfrm>
    </dsp:sp>
    <dsp:sp modelId="{70D33530-0FB2-4980-8C6E-B4E4D216846A}">
      <dsp:nvSpPr>
        <dsp:cNvPr id="0" name=""/>
        <dsp:cNvSpPr/>
      </dsp:nvSpPr>
      <dsp:spPr>
        <a:xfrm>
          <a:off x="3008482" y="1220927"/>
          <a:ext cx="2047658" cy="470517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lot number</a:t>
          </a:r>
        </a:p>
      </dsp:txBody>
      <dsp:txXfrm>
        <a:off x="3022263" y="1234708"/>
        <a:ext cx="2020096" cy="442955"/>
      </dsp:txXfrm>
    </dsp:sp>
    <dsp:sp modelId="{D4CB974F-6D7F-4CF5-8DBB-AFFA95F69E7A}">
      <dsp:nvSpPr>
        <dsp:cNvPr id="0" name=""/>
        <dsp:cNvSpPr/>
      </dsp:nvSpPr>
      <dsp:spPr>
        <a:xfrm>
          <a:off x="3008482" y="1763832"/>
          <a:ext cx="2047658" cy="47051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Input quantity</a:t>
          </a:r>
        </a:p>
      </dsp:txBody>
      <dsp:txXfrm>
        <a:off x="3022263" y="1777613"/>
        <a:ext cx="2020096" cy="442955"/>
      </dsp:txXfrm>
    </dsp:sp>
    <dsp:sp modelId="{266D5CA7-E30B-4590-B644-98CA42F31A4E}">
      <dsp:nvSpPr>
        <dsp:cNvPr id="0" name=""/>
        <dsp:cNvSpPr/>
      </dsp:nvSpPr>
      <dsp:spPr>
        <a:xfrm>
          <a:off x="3008482" y="2306736"/>
          <a:ext cx="2047658" cy="470517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date</a:t>
          </a:r>
        </a:p>
      </dsp:txBody>
      <dsp:txXfrm>
        <a:off x="3022263" y="2320517"/>
        <a:ext cx="2020096" cy="442955"/>
      </dsp:txXfrm>
    </dsp:sp>
    <dsp:sp modelId="{203670C6-0FD1-47BF-9A95-BB370F4B3B84}">
      <dsp:nvSpPr>
        <dsp:cNvPr id="0" name=""/>
        <dsp:cNvSpPr/>
      </dsp:nvSpPr>
      <dsp:spPr>
        <a:xfrm>
          <a:off x="3008482" y="2849641"/>
          <a:ext cx="2047658" cy="47051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lot number</a:t>
          </a:r>
        </a:p>
      </dsp:txBody>
      <dsp:txXfrm>
        <a:off x="3022263" y="2863422"/>
        <a:ext cx="2020096" cy="442955"/>
      </dsp:txXfrm>
    </dsp:sp>
    <dsp:sp modelId="{01378F35-5D63-462A-868F-EFE489890EC4}">
      <dsp:nvSpPr>
        <dsp:cNvPr id="0" name=""/>
        <dsp:cNvSpPr/>
      </dsp:nvSpPr>
      <dsp:spPr>
        <a:xfrm>
          <a:off x="3008482" y="3392546"/>
          <a:ext cx="2047658" cy="47051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quantity</a:t>
          </a:r>
        </a:p>
      </dsp:txBody>
      <dsp:txXfrm>
        <a:off x="3022263" y="3406327"/>
        <a:ext cx="2020096" cy="442955"/>
      </dsp:txXfrm>
    </dsp:sp>
    <dsp:sp modelId="{60720938-9A43-42A7-B145-E0E20F2A2602}">
      <dsp:nvSpPr>
        <dsp:cNvPr id="0" name=""/>
        <dsp:cNvSpPr/>
      </dsp:nvSpPr>
      <dsp:spPr>
        <a:xfrm>
          <a:off x="5505050" y="0"/>
          <a:ext cx="2559572" cy="4067193"/>
        </a:xfrm>
        <a:prstGeom prst="roundRect">
          <a:avLst>
            <a:gd name="adj" fmla="val 10000"/>
          </a:avLst>
        </a:prstGeom>
        <a:solidFill>
          <a:srgbClr val="DBC28A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F DIN for PUMA Regular"/>
              <a:ea typeface="+mn-ea"/>
              <a:cs typeface="+mn-cs"/>
            </a:rPr>
            <a:t>Output</a:t>
          </a:r>
        </a:p>
      </dsp:txBody>
      <dsp:txXfrm>
        <a:off x="5540787" y="35737"/>
        <a:ext cx="2488098" cy="1148683"/>
      </dsp:txXfrm>
    </dsp:sp>
    <dsp:sp modelId="{1FAB1993-5D5F-460B-94D4-CD7E305ABD88}">
      <dsp:nvSpPr>
        <dsp:cNvPr id="0" name=""/>
        <dsp:cNvSpPr/>
      </dsp:nvSpPr>
      <dsp:spPr>
        <a:xfrm>
          <a:off x="5760023" y="1220257"/>
          <a:ext cx="2047658" cy="592503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Production lot number</a:t>
          </a:r>
        </a:p>
      </dsp:txBody>
      <dsp:txXfrm>
        <a:off x="5777377" y="1237611"/>
        <a:ext cx="2012950" cy="557795"/>
      </dsp:txXfrm>
    </dsp:sp>
    <dsp:sp modelId="{8FC67FDC-CA84-45CF-9358-6DEB8B4A0E9C}">
      <dsp:nvSpPr>
        <dsp:cNvPr id="0" name=""/>
        <dsp:cNvSpPr/>
      </dsp:nvSpPr>
      <dsp:spPr>
        <a:xfrm>
          <a:off x="5760023" y="1903915"/>
          <a:ext cx="2047658" cy="592503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quantity</a:t>
          </a:r>
        </a:p>
      </dsp:txBody>
      <dsp:txXfrm>
        <a:off x="5777377" y="1921269"/>
        <a:ext cx="2012950" cy="557795"/>
      </dsp:txXfrm>
    </dsp:sp>
    <dsp:sp modelId="{61F12A06-2855-4EA5-8CE2-59800B9DD5A8}">
      <dsp:nvSpPr>
        <dsp:cNvPr id="0" name=""/>
        <dsp:cNvSpPr/>
      </dsp:nvSpPr>
      <dsp:spPr>
        <a:xfrm>
          <a:off x="5760023" y="2587572"/>
          <a:ext cx="2047658" cy="592503"/>
        </a:xfrm>
        <a:prstGeom prst="roundRect">
          <a:avLst>
            <a:gd name="adj" fmla="val 10000"/>
          </a:avLst>
        </a:prstGeom>
        <a:solidFill>
          <a:srgbClr val="FFFC55">
            <a:lumMod val="5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Output date</a:t>
          </a:r>
        </a:p>
      </dsp:txBody>
      <dsp:txXfrm>
        <a:off x="5777377" y="2604926"/>
        <a:ext cx="2012950" cy="557795"/>
      </dsp:txXfrm>
    </dsp:sp>
    <dsp:sp modelId="{3917DDA2-2A59-490A-ACDE-DEC351C34E32}">
      <dsp:nvSpPr>
        <dsp:cNvPr id="0" name=""/>
        <dsp:cNvSpPr/>
      </dsp:nvSpPr>
      <dsp:spPr>
        <a:xfrm>
          <a:off x="5760023" y="3271230"/>
          <a:ext cx="2047658" cy="592503"/>
        </a:xfrm>
        <a:prstGeom prst="roundRect">
          <a:avLst>
            <a:gd name="adj" fmla="val 10000"/>
          </a:avLst>
        </a:prstGeom>
        <a:solidFill>
          <a:srgbClr val="00624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ysClr val="window" lastClr="FFFFFF"/>
              </a:solidFill>
              <a:latin typeface="FF DIN for PUMA Regular"/>
              <a:ea typeface="+mn-ea"/>
              <a:cs typeface="+mn-cs"/>
            </a:rPr>
            <a:t>Invoice number</a:t>
          </a:r>
        </a:p>
      </dsp:txBody>
      <dsp:txXfrm>
        <a:off x="5777377" y="3288584"/>
        <a:ext cx="2012950" cy="5577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571F5-FED4-4E3F-A127-92FCCA9D721C}">
      <dsp:nvSpPr>
        <dsp:cNvPr id="0" name=""/>
        <dsp:cNvSpPr/>
      </dsp:nvSpPr>
      <dsp:spPr>
        <a:xfrm>
          <a:off x="2473" y="0"/>
          <a:ext cx="2427565" cy="407307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FF DIN for PUMA Regular"/>
              <a:ea typeface="+mn-ea"/>
              <a:cs typeface="+mn-cs"/>
            </a:rPr>
            <a:t>Supplier Data</a:t>
          </a:r>
        </a:p>
      </dsp:txBody>
      <dsp:txXfrm>
        <a:off x="38262" y="35789"/>
        <a:ext cx="2355987" cy="1150343"/>
      </dsp:txXfrm>
    </dsp:sp>
    <dsp:sp modelId="{6020AFB1-150E-440E-8D12-70EAC31216AE}">
      <dsp:nvSpPr>
        <dsp:cNvPr id="0" name=""/>
        <dsp:cNvSpPr/>
      </dsp:nvSpPr>
      <dsp:spPr>
        <a:xfrm>
          <a:off x="245230" y="1222021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Supplier Name</a:t>
          </a:r>
        </a:p>
      </dsp:txBody>
      <dsp:txXfrm>
        <a:off x="262609" y="1239400"/>
        <a:ext cx="1907294" cy="558602"/>
      </dsp:txXfrm>
    </dsp:sp>
    <dsp:sp modelId="{009BA30B-3C69-4756-85F3-AAD41EC4C995}">
      <dsp:nvSpPr>
        <dsp:cNvPr id="0" name=""/>
        <dsp:cNvSpPr/>
      </dsp:nvSpPr>
      <dsp:spPr>
        <a:xfrm>
          <a:off x="245230" y="1906667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Supplier Location</a:t>
          </a:r>
        </a:p>
      </dsp:txBody>
      <dsp:txXfrm>
        <a:off x="262609" y="1924046"/>
        <a:ext cx="1907294" cy="558602"/>
      </dsp:txXfrm>
    </dsp:sp>
    <dsp:sp modelId="{FD669237-027E-4622-AFB6-49A689563E50}">
      <dsp:nvSpPr>
        <dsp:cNvPr id="0" name=""/>
        <dsp:cNvSpPr/>
      </dsp:nvSpPr>
      <dsp:spPr>
        <a:xfrm>
          <a:off x="245230" y="2591313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Facility Name</a:t>
          </a:r>
        </a:p>
      </dsp:txBody>
      <dsp:txXfrm>
        <a:off x="262609" y="2608692"/>
        <a:ext cx="1907294" cy="558602"/>
      </dsp:txXfrm>
    </dsp:sp>
    <dsp:sp modelId="{1CB4BB32-76B5-4185-A8E0-EB66BB8CDE2C}">
      <dsp:nvSpPr>
        <dsp:cNvPr id="0" name=""/>
        <dsp:cNvSpPr/>
      </dsp:nvSpPr>
      <dsp:spPr>
        <a:xfrm>
          <a:off x="245230" y="3275959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Facility Location</a:t>
          </a:r>
        </a:p>
      </dsp:txBody>
      <dsp:txXfrm>
        <a:off x="262609" y="3293338"/>
        <a:ext cx="1907294" cy="558602"/>
      </dsp:txXfrm>
    </dsp:sp>
    <dsp:sp modelId="{F8554EF7-562A-429A-BAA6-455F1737518A}">
      <dsp:nvSpPr>
        <dsp:cNvPr id="0" name=""/>
        <dsp:cNvSpPr/>
      </dsp:nvSpPr>
      <dsp:spPr>
        <a:xfrm>
          <a:off x="2612106" y="0"/>
          <a:ext cx="2427565" cy="407307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FF DIN for PUMA Regular"/>
              <a:ea typeface="+mn-ea"/>
              <a:cs typeface="+mn-cs"/>
            </a:rPr>
            <a:t>Process Data</a:t>
          </a:r>
        </a:p>
      </dsp:txBody>
      <dsp:txXfrm>
        <a:off x="2647895" y="35789"/>
        <a:ext cx="2355987" cy="1150343"/>
      </dsp:txXfrm>
    </dsp:sp>
    <dsp:sp modelId="{C6488CBA-B4D9-4B37-A937-FB2CAD719B3D}">
      <dsp:nvSpPr>
        <dsp:cNvPr id="0" name=""/>
        <dsp:cNvSpPr/>
      </dsp:nvSpPr>
      <dsp:spPr>
        <a:xfrm>
          <a:off x="2854863" y="1222021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Material Input</a:t>
          </a:r>
        </a:p>
      </dsp:txBody>
      <dsp:txXfrm>
        <a:off x="2872242" y="1239400"/>
        <a:ext cx="1907294" cy="558602"/>
      </dsp:txXfrm>
    </dsp:sp>
    <dsp:sp modelId="{377A0807-459A-4965-BA79-E6077DB188CF}">
      <dsp:nvSpPr>
        <dsp:cNvPr id="0" name=""/>
        <dsp:cNvSpPr/>
      </dsp:nvSpPr>
      <dsp:spPr>
        <a:xfrm>
          <a:off x="2854863" y="1906667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Chemical Input</a:t>
          </a:r>
        </a:p>
      </dsp:txBody>
      <dsp:txXfrm>
        <a:off x="2872242" y="1924046"/>
        <a:ext cx="1907294" cy="558602"/>
      </dsp:txXfrm>
    </dsp:sp>
    <dsp:sp modelId="{4D1CB346-4BB3-4D0C-8463-DC4FA23D09C0}">
      <dsp:nvSpPr>
        <dsp:cNvPr id="0" name=""/>
        <dsp:cNvSpPr/>
      </dsp:nvSpPr>
      <dsp:spPr>
        <a:xfrm>
          <a:off x="2854863" y="2591313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Material Output</a:t>
          </a:r>
        </a:p>
      </dsp:txBody>
      <dsp:txXfrm>
        <a:off x="2872242" y="2608692"/>
        <a:ext cx="1907294" cy="558602"/>
      </dsp:txXfrm>
    </dsp:sp>
    <dsp:sp modelId="{E6EABACE-2DEB-4D80-8948-1E219A2FFA10}">
      <dsp:nvSpPr>
        <dsp:cNvPr id="0" name=""/>
        <dsp:cNvSpPr/>
      </dsp:nvSpPr>
      <dsp:spPr>
        <a:xfrm>
          <a:off x="2854863" y="3275959"/>
          <a:ext cx="1942052" cy="593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FF DIN for PUMA Regular"/>
              <a:ea typeface="+mn-ea"/>
              <a:cs typeface="+mn-cs"/>
            </a:rPr>
            <a:t>Subcontractor</a:t>
          </a:r>
          <a:endParaRPr lang="en-US" sz="1800" kern="1200" dirty="0">
            <a:latin typeface="FF DIN for PUMA Regular"/>
            <a:ea typeface="+mn-ea"/>
            <a:cs typeface="+mn-cs"/>
          </a:endParaRPr>
        </a:p>
      </dsp:txBody>
      <dsp:txXfrm>
        <a:off x="2872242" y="3293338"/>
        <a:ext cx="1907294" cy="558602"/>
      </dsp:txXfrm>
    </dsp:sp>
    <dsp:sp modelId="{86EF0A20-9486-48A3-8368-A023CC1AE570}">
      <dsp:nvSpPr>
        <dsp:cNvPr id="0" name=""/>
        <dsp:cNvSpPr/>
      </dsp:nvSpPr>
      <dsp:spPr>
        <a:xfrm>
          <a:off x="5221739" y="0"/>
          <a:ext cx="2427565" cy="4073073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FF DIN for PUMA Regular"/>
              <a:ea typeface="+mn-ea"/>
              <a:cs typeface="+mn-cs"/>
            </a:rPr>
            <a:t>Product Data</a:t>
          </a:r>
        </a:p>
      </dsp:txBody>
      <dsp:txXfrm>
        <a:off x="5257528" y="35789"/>
        <a:ext cx="2355987" cy="1150343"/>
      </dsp:txXfrm>
    </dsp:sp>
    <dsp:sp modelId="{1FA96E61-6559-404F-8338-8CB1D0A1D292}">
      <dsp:nvSpPr>
        <dsp:cNvPr id="0" name=""/>
        <dsp:cNvSpPr/>
      </dsp:nvSpPr>
      <dsp:spPr>
        <a:xfrm>
          <a:off x="5464495" y="1222269"/>
          <a:ext cx="1942052" cy="8001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FF DIN for PUMA Regular"/>
              <a:ea typeface="+mn-ea"/>
              <a:cs typeface="+mn-cs"/>
            </a:rPr>
            <a:t>SKU</a:t>
          </a:r>
          <a:endParaRPr lang="en-US" sz="1800" kern="1200" dirty="0">
            <a:latin typeface="FF DIN for PUMA Regular"/>
            <a:ea typeface="+mn-ea"/>
            <a:cs typeface="+mn-cs"/>
          </a:endParaRPr>
        </a:p>
      </dsp:txBody>
      <dsp:txXfrm>
        <a:off x="5487932" y="1245706"/>
        <a:ext cx="1895178" cy="753321"/>
      </dsp:txXfrm>
    </dsp:sp>
    <dsp:sp modelId="{892C428C-EA69-467B-A078-EDF9DD05ADFE}">
      <dsp:nvSpPr>
        <dsp:cNvPr id="0" name=""/>
        <dsp:cNvSpPr/>
      </dsp:nvSpPr>
      <dsp:spPr>
        <a:xfrm>
          <a:off x="5464495" y="2145572"/>
          <a:ext cx="1942052" cy="8001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FF DIN for PUMA Regular"/>
              <a:ea typeface="+mn-ea"/>
              <a:cs typeface="+mn-cs"/>
            </a:rPr>
            <a:t>Season</a:t>
          </a:r>
          <a:endParaRPr lang="en-US" sz="1800" kern="1200" dirty="0">
            <a:latin typeface="FF DIN for PUMA Regular"/>
            <a:ea typeface="+mn-ea"/>
            <a:cs typeface="+mn-cs"/>
          </a:endParaRPr>
        </a:p>
      </dsp:txBody>
      <dsp:txXfrm>
        <a:off x="5487932" y="2169009"/>
        <a:ext cx="1895178" cy="753321"/>
      </dsp:txXfrm>
    </dsp:sp>
    <dsp:sp modelId="{8A376BB6-F44A-40F8-BEF5-10C904343F8A}">
      <dsp:nvSpPr>
        <dsp:cNvPr id="0" name=""/>
        <dsp:cNvSpPr/>
      </dsp:nvSpPr>
      <dsp:spPr>
        <a:xfrm>
          <a:off x="5464495" y="3068875"/>
          <a:ext cx="1942052" cy="8001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FF DIN for PUMA Regular"/>
              <a:ea typeface="+mn-ea"/>
              <a:cs typeface="+mn-cs"/>
            </a:rPr>
            <a:t>BOM</a:t>
          </a:r>
          <a:endParaRPr lang="en-US" sz="1800" kern="1200" dirty="0">
            <a:latin typeface="FF DIN for PUMA Regular"/>
            <a:ea typeface="+mn-ea"/>
            <a:cs typeface="+mn-cs"/>
          </a:endParaRPr>
        </a:p>
      </dsp:txBody>
      <dsp:txXfrm>
        <a:off x="5487932" y="3092312"/>
        <a:ext cx="1895178" cy="753321"/>
      </dsp:txXfrm>
    </dsp:sp>
    <dsp:sp modelId="{4E09ECDB-6C7A-4AAD-8826-3A993547D6C5}">
      <dsp:nvSpPr>
        <dsp:cNvPr id="0" name=""/>
        <dsp:cNvSpPr/>
      </dsp:nvSpPr>
      <dsp:spPr>
        <a:xfrm>
          <a:off x="7831371" y="0"/>
          <a:ext cx="2427565" cy="4073073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FF DIN for PUMA Regular"/>
              <a:ea typeface="+mn-ea"/>
              <a:cs typeface="+mn-cs"/>
            </a:rPr>
            <a:t>Purchase Order Data</a:t>
          </a:r>
        </a:p>
      </dsp:txBody>
      <dsp:txXfrm>
        <a:off x="7867160" y="35789"/>
        <a:ext cx="2355987" cy="1150343"/>
      </dsp:txXfrm>
    </dsp:sp>
    <dsp:sp modelId="{534F12D9-7901-4E9D-A0BA-9A4871FB9846}">
      <dsp:nvSpPr>
        <dsp:cNvPr id="0" name=""/>
        <dsp:cNvSpPr/>
      </dsp:nvSpPr>
      <dsp:spPr>
        <a:xfrm>
          <a:off x="8074128" y="1223115"/>
          <a:ext cx="1942052" cy="1228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Purchase Order</a:t>
          </a:r>
        </a:p>
      </dsp:txBody>
      <dsp:txXfrm>
        <a:off x="8110097" y="1259084"/>
        <a:ext cx="1870114" cy="1156149"/>
      </dsp:txXfrm>
    </dsp:sp>
    <dsp:sp modelId="{E25926FF-998B-4243-9D0F-7B2AD207F52A}">
      <dsp:nvSpPr>
        <dsp:cNvPr id="0" name=""/>
        <dsp:cNvSpPr/>
      </dsp:nvSpPr>
      <dsp:spPr>
        <a:xfrm>
          <a:off x="8074128" y="2640138"/>
          <a:ext cx="1942052" cy="12280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FF DIN for PUMA Regular"/>
              <a:ea typeface="+mn-ea"/>
              <a:cs typeface="+mn-cs"/>
            </a:rPr>
            <a:t>Destination</a:t>
          </a:r>
        </a:p>
      </dsp:txBody>
      <dsp:txXfrm>
        <a:off x="8110097" y="2676107"/>
        <a:ext cx="1870114" cy="11561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C94B5F-F994-41CE-B12D-303D9DA23928}">
      <dsp:nvSpPr>
        <dsp:cNvPr id="0" name=""/>
        <dsp:cNvSpPr/>
      </dsp:nvSpPr>
      <dsp:spPr>
        <a:xfrm>
          <a:off x="2071" y="321750"/>
          <a:ext cx="941782" cy="5265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Mix Printing Paste – 2.5 kg</a:t>
          </a:r>
          <a:endParaRPr lang="en-GB" sz="900" kern="1200" dirty="0"/>
        </a:p>
      </dsp:txBody>
      <dsp:txXfrm>
        <a:off x="2071" y="321750"/>
        <a:ext cx="941782" cy="351007"/>
      </dsp:txXfrm>
    </dsp:sp>
    <dsp:sp modelId="{278B0C72-3983-4F08-8418-0478072C832C}">
      <dsp:nvSpPr>
        <dsp:cNvPr id="0" name=""/>
        <dsp:cNvSpPr/>
      </dsp:nvSpPr>
      <dsp:spPr>
        <a:xfrm>
          <a:off x="194966" y="672757"/>
          <a:ext cx="941782" cy="98820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Printing Paste Red – 1 kg</a:t>
          </a:r>
          <a:endParaRPr lang="en-GB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Printing Paste Yellow – 0.5 kg</a:t>
          </a:r>
          <a:endParaRPr lang="en-GB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Hardener – 0.1 kg</a:t>
          </a:r>
          <a:endParaRPr lang="en-GB" sz="900" kern="1200" dirty="0"/>
        </a:p>
      </dsp:txBody>
      <dsp:txXfrm>
        <a:off x="222550" y="700341"/>
        <a:ext cx="886614" cy="933032"/>
      </dsp:txXfrm>
    </dsp:sp>
    <dsp:sp modelId="{299E9575-CAB8-40B6-ADCF-2BCFDF51976F}">
      <dsp:nvSpPr>
        <dsp:cNvPr id="0" name=""/>
        <dsp:cNvSpPr/>
      </dsp:nvSpPr>
      <dsp:spPr>
        <a:xfrm>
          <a:off x="1086624" y="380015"/>
          <a:ext cx="302674" cy="234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1086624" y="426910"/>
        <a:ext cx="232331" cy="140686"/>
      </dsp:txXfrm>
    </dsp:sp>
    <dsp:sp modelId="{1707405D-634B-4E8E-B4D4-32A3BBDAE85C}">
      <dsp:nvSpPr>
        <dsp:cNvPr id="0" name=""/>
        <dsp:cNvSpPr/>
      </dsp:nvSpPr>
      <dsp:spPr>
        <a:xfrm>
          <a:off x="1514937" y="321750"/>
          <a:ext cx="941782" cy="5265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Screen Printing – 100 Units</a:t>
          </a:r>
        </a:p>
      </dsp:txBody>
      <dsp:txXfrm>
        <a:off x="1514937" y="321750"/>
        <a:ext cx="941782" cy="351007"/>
      </dsp:txXfrm>
    </dsp:sp>
    <dsp:sp modelId="{7B17A4C3-F0C3-40AA-B2EE-49ECC918CE0C}">
      <dsp:nvSpPr>
        <dsp:cNvPr id="0" name=""/>
        <dsp:cNvSpPr/>
      </dsp:nvSpPr>
      <dsp:spPr>
        <a:xfrm>
          <a:off x="1707832" y="672757"/>
          <a:ext cx="941782" cy="98820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-</a:t>
          </a:r>
          <a:endParaRPr lang="en-GB" sz="900" kern="1200" dirty="0"/>
        </a:p>
      </dsp:txBody>
      <dsp:txXfrm>
        <a:off x="1735416" y="700341"/>
        <a:ext cx="886614" cy="933032"/>
      </dsp:txXfrm>
    </dsp:sp>
    <dsp:sp modelId="{73E2EA9C-FEAB-46D0-8AD6-C1D93E8FE611}">
      <dsp:nvSpPr>
        <dsp:cNvPr id="0" name=""/>
        <dsp:cNvSpPr/>
      </dsp:nvSpPr>
      <dsp:spPr>
        <a:xfrm>
          <a:off x="2599491" y="380015"/>
          <a:ext cx="302674" cy="23447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2599491" y="426910"/>
        <a:ext cx="232331" cy="140686"/>
      </dsp:txXfrm>
    </dsp:sp>
    <dsp:sp modelId="{06CF302E-194A-4AC0-8EE4-0844D711C87E}">
      <dsp:nvSpPr>
        <dsp:cNvPr id="0" name=""/>
        <dsp:cNvSpPr/>
      </dsp:nvSpPr>
      <dsp:spPr>
        <a:xfrm>
          <a:off x="3027803" y="321750"/>
          <a:ext cx="941782" cy="5265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Frame Cleaning</a:t>
          </a:r>
          <a:endParaRPr lang="en-GB" sz="900" kern="1200" dirty="0"/>
        </a:p>
      </dsp:txBody>
      <dsp:txXfrm>
        <a:off x="3027803" y="321750"/>
        <a:ext cx="941782" cy="351007"/>
      </dsp:txXfrm>
    </dsp:sp>
    <dsp:sp modelId="{B0F984DF-BD37-4EC8-8BBA-8E3A8F91ADDD}">
      <dsp:nvSpPr>
        <dsp:cNvPr id="0" name=""/>
        <dsp:cNvSpPr/>
      </dsp:nvSpPr>
      <dsp:spPr>
        <a:xfrm>
          <a:off x="3220698" y="672757"/>
          <a:ext cx="941782" cy="98820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Cleaner – 1kg</a:t>
          </a:r>
          <a:endParaRPr lang="en-GB" sz="900" kern="1200" dirty="0"/>
        </a:p>
      </dsp:txBody>
      <dsp:txXfrm>
        <a:off x="3248282" y="700341"/>
        <a:ext cx="886614" cy="933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131EB-2497-4501-8DE2-712091771062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F62F6-9313-410E-8AA3-3C044F5FC1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07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037B3-76D3-96F3-D7CC-CE47A24E9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5D392-1C2D-A013-94DA-833CEDBF4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B02C6-BD6F-B923-8036-40A06F55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AC79E-05D0-6973-25EE-74F081B5D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134B-F9DD-AAC4-864C-8EC65758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24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17E2-341D-943A-9CAA-6A706469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31F3F8-2DEA-577C-1DA8-184E6EB2F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D5497-E349-CAE3-4B78-913F059A9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262C3-254F-ECCD-E3F0-3375B64D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5237D-FBF9-3D8E-3C8E-42000225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4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80D49F-34E3-0B2C-F80F-086298057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B129E2-3485-0C3C-AABE-4EC1AB4BD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D080E-1786-B8D6-1BFD-E7C8FFD5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3C67-4020-7CFD-3A20-5078C7D3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A78CB-C898-64E5-651E-236E528E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70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F5A90-3EBB-676B-9694-CCD074D5B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A8F3F-CD90-067C-90C6-5FF9AF0B1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7E690-306A-7B16-F289-7198BFF81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E0047-9DAE-8C12-9765-65B1D66E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2CD80-A11F-FF14-FCA7-3E9807137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85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B50DC-8771-2E6E-D0C0-0119D648D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30154-DAE7-1AC4-BBC7-CC9C2D8AB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96FE3-992F-C168-8BED-6458C54F8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3F285-7EFB-2580-1177-54FC848A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27EB-5329-DDE5-06ED-EBEDB2FA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04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615DC-C2B6-5C41-2848-1903670EF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C8B5D-4E4F-7A72-4092-AC003BBE3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328A68-95B2-628F-A469-B10BAAE26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13E7F6-7021-61A5-8A21-D9014D8B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3D1715-1068-1C0D-9606-7A8D381D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58BEC-5B78-0C92-789E-29B90F32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521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9A70-D109-66C5-35CB-29D35A5CD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02916-B80F-476A-5F85-8207B7C4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EF61E-9A12-5D8A-C2BD-7F3465485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278F6E-D6BA-B0BC-03C1-2010BE98F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EB2688-6F49-96A5-A03E-8E78379BD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2E81-C6E2-1B1E-9534-B49F44DCD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F1E625-7198-EF78-EABD-A8657D20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2523F-2860-88C5-F253-33F575700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89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E84D9-636B-4F71-2D77-B94869A2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C07BFC-A171-2841-F33A-F19E4835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0F459-BE75-D98C-C0B7-23A60DE7E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6107C-E8D9-4502-F89F-30DFFBC2A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81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43FE6F-164B-A18B-2D7B-DA8F864DB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56B606-D56C-5DD5-09D2-1BCF4B83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728C01-7382-1FEE-B7B2-DB72FD51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03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9678B-5443-AA15-0AC1-0472DF015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7E3DB-BC17-06C7-6B6C-1CDA0A51E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A44E5-505E-3E31-49DE-E2B7F3DBC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35519-7AA5-C520-176A-7D99109B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5AB61A-869B-B610-CEDC-613B0CA07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C41B3-2FB2-531B-9560-95EBF58AC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56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25181-A7F6-9E49-EB87-21D800D01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17DE2E-57F2-2C8D-2367-4A13405C8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465FC7-05D7-F7F2-7B29-773BBF634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787D2-4452-F113-BCE9-E5DB1CF6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A6AFE-5EBF-8589-06BF-10A82D6B7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5D0F4-B49C-9588-124F-146A6788B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80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8DB917-9F0C-F5A0-9AED-A021810FB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ADB17-BB5F-1EFE-A0A2-7F9067DF9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03C46-6CB2-2F80-80A8-8A6736899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12CE0-E6DD-47BE-9D62-68D47DE79A21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C4809-4496-B403-4367-31C8040605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87123-0F53-6367-AC7B-CC0BD8336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6773F-F306-498E-94A4-D4F7E161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2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6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63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2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5.svg"/><Relationship Id="rId7" Type="http://schemas.openxmlformats.org/officeDocument/2006/relationships/image" Target="../media/image67.sv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6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Relationship Id="rId9" Type="http://schemas.openxmlformats.org/officeDocument/2006/relationships/image" Target="../media/image69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svg"/><Relationship Id="rId7" Type="http://schemas.openxmlformats.org/officeDocument/2006/relationships/image" Target="../media/image75.sv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4.png"/><Relationship Id="rId5" Type="http://schemas.openxmlformats.org/officeDocument/2006/relationships/image" Target="../media/image73.svg"/><Relationship Id="rId4" Type="http://schemas.openxmlformats.org/officeDocument/2006/relationships/image" Target="../media/image7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sv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svg"/><Relationship Id="rId18" Type="http://schemas.openxmlformats.org/officeDocument/2006/relationships/image" Target="../media/image38.png"/><Relationship Id="rId3" Type="http://schemas.openxmlformats.org/officeDocument/2006/relationships/image" Target="../media/image23.png"/><Relationship Id="rId21" Type="http://schemas.openxmlformats.org/officeDocument/2006/relationships/image" Target="../media/image41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sv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20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svg"/><Relationship Id="rId11" Type="http://schemas.openxmlformats.org/officeDocument/2006/relationships/image" Target="../media/image31.svg"/><Relationship Id="rId5" Type="http://schemas.openxmlformats.org/officeDocument/2006/relationships/image" Target="../media/image25.png"/><Relationship Id="rId15" Type="http://schemas.openxmlformats.org/officeDocument/2006/relationships/image" Target="../media/image35.svg"/><Relationship Id="rId10" Type="http://schemas.openxmlformats.org/officeDocument/2006/relationships/image" Target="../media/image30.png"/><Relationship Id="rId19" Type="http://schemas.openxmlformats.org/officeDocument/2006/relationships/image" Target="../media/image39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Relationship Id="rId14" Type="http://schemas.openxmlformats.org/officeDocument/2006/relationships/image" Target="../media/image34.png"/><Relationship Id="rId22" Type="http://schemas.openxmlformats.org/officeDocument/2006/relationships/image" Target="../media/image42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21.svg"/><Relationship Id="rId18" Type="http://schemas.openxmlformats.org/officeDocument/2006/relationships/image" Target="../media/image25.png"/><Relationship Id="rId3" Type="http://schemas.openxmlformats.org/officeDocument/2006/relationships/image" Target="../media/image33.svg"/><Relationship Id="rId7" Type="http://schemas.openxmlformats.org/officeDocument/2006/relationships/image" Target="../media/image22.png"/><Relationship Id="rId12" Type="http://schemas.openxmlformats.org/officeDocument/2006/relationships/image" Target="../media/image20.png"/><Relationship Id="rId17" Type="http://schemas.openxmlformats.org/officeDocument/2006/relationships/image" Target="../media/image48.svg"/><Relationship Id="rId2" Type="http://schemas.openxmlformats.org/officeDocument/2006/relationships/image" Target="../media/image32.png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11" Type="http://schemas.openxmlformats.org/officeDocument/2006/relationships/image" Target="../media/image44.svg"/><Relationship Id="rId5" Type="http://schemas.openxmlformats.org/officeDocument/2006/relationships/image" Target="../media/image28.png"/><Relationship Id="rId15" Type="http://schemas.openxmlformats.org/officeDocument/2006/relationships/image" Target="../media/image46.svg"/><Relationship Id="rId10" Type="http://schemas.openxmlformats.org/officeDocument/2006/relationships/image" Target="../media/image43.png"/><Relationship Id="rId19" Type="http://schemas.openxmlformats.org/officeDocument/2006/relationships/image" Target="../media/image26.svg"/><Relationship Id="rId4" Type="http://schemas.openxmlformats.org/officeDocument/2006/relationships/image" Target="../media/image29.png"/><Relationship Id="rId9" Type="http://schemas.openxmlformats.org/officeDocument/2006/relationships/image" Target="../media/image42.svg"/><Relationship Id="rId14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4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svg"/><Relationship Id="rId7" Type="http://schemas.openxmlformats.org/officeDocument/2006/relationships/image" Target="../media/image56.sv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5.png"/><Relationship Id="rId5" Type="http://schemas.openxmlformats.org/officeDocument/2006/relationships/image" Target="../media/image54.svg"/><Relationship Id="rId4" Type="http://schemas.openxmlformats.org/officeDocument/2006/relationships/image" Target="../media/image53.png"/><Relationship Id="rId9" Type="http://schemas.openxmlformats.org/officeDocument/2006/relationships/image" Target="../media/image5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7D7A02-907B-496F-BA7E-AA3780733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A5268-0AE7-4CAD-9537-D0EB09E76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8D065B-39DA-4077-B9CF-E489CE4C0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6AA7CF-A3AC-6215-7478-129E32F88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9529" y="2085788"/>
            <a:ext cx="6884895" cy="1496649"/>
          </a:xfrm>
        </p:spPr>
        <p:txBody>
          <a:bodyPr anchor="b">
            <a:normAutofit/>
          </a:bodyPr>
          <a:lstStyle/>
          <a:p>
            <a:r>
              <a:rPr lang="en-US" sz="4000" b="1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"/>
              </a:rPr>
              <a:t>ECHT Training Workshop 1</a:t>
            </a:r>
            <a:endParaRPr lang="en-GB" sz="4000" b="1" cap="all" dirty="0">
              <a:solidFill>
                <a:schemeClr val="tx1">
                  <a:lumMod val="65000"/>
                  <a:lumOff val="35000"/>
                </a:schemeClr>
              </a:solidFill>
              <a:latin typeface="Calibri 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D3F33-57A3-0313-A1C2-CBFDD0064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3948056"/>
            <a:ext cx="6096000" cy="830134"/>
          </a:xfrm>
        </p:spPr>
        <p:txBody>
          <a:bodyPr anchor="t">
            <a:normAutofit/>
          </a:bodyPr>
          <a:lstStyle/>
          <a:p>
            <a:r>
              <a:rPr lang="en-US" sz="3200" cap="al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PUMA Case Sharing</a:t>
            </a:r>
            <a:endParaRPr lang="en-GB" sz="3200" cap="al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75452-74FE-85C5-68E9-DABC5BE1E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>
            <a:extLst>
              <a:ext uri="{FF2B5EF4-FFF2-40B4-BE49-F238E27FC236}">
                <a16:creationId xmlns:a16="http://schemas.microsoft.com/office/drawing/2014/main" id="{539A92A4-93EE-10EB-B8E8-7CAB3A569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8137" y="3124200"/>
            <a:ext cx="4562475" cy="373380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05C33636-62EF-2D3A-9328-4EEF5024952C}"/>
              </a:ext>
            </a:extLst>
          </p:cNvPr>
          <p:cNvGrpSpPr/>
          <p:nvPr/>
        </p:nvGrpSpPr>
        <p:grpSpPr>
          <a:xfrm>
            <a:off x="582571" y="1863356"/>
            <a:ext cx="6622157" cy="3131287"/>
            <a:chOff x="3512435" y="4603481"/>
            <a:chExt cx="6622156" cy="3131287"/>
          </a:xfrm>
        </p:grpSpPr>
        <p:sp>
          <p:nvSpPr>
            <p:cNvPr id="17" name="Text Placeholder 16">
              <a:extLst>
                <a:ext uri="{FF2B5EF4-FFF2-40B4-BE49-F238E27FC236}">
                  <a16:creationId xmlns:a16="http://schemas.microsoft.com/office/drawing/2014/main" id="{E0A78937-479B-BC5F-4BB1-9ABE45D095D2}"/>
                </a:ext>
              </a:extLst>
            </p:cNvPr>
            <p:cNvSpPr txBox="1">
              <a:spLocks/>
            </p:cNvSpPr>
            <p:nvPr/>
          </p:nvSpPr>
          <p:spPr>
            <a:xfrm>
              <a:off x="4975837" y="4710192"/>
              <a:ext cx="4874333" cy="497904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8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kern="1200" cap="all" spc="-4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sz="4000" b="1" dirty="0">
                  <a:solidFill>
                    <a:prstClr val="black"/>
                  </a:solidFill>
                  <a:latin typeface="+mn-lt"/>
                </a:rPr>
                <a:t>Understand your supply Chain</a:t>
              </a:r>
              <a:endParaRPr kumimoji="0" lang="en-US" sz="40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18" name="Graphic 17" descr="Social network outline">
              <a:extLst>
                <a:ext uri="{FF2B5EF4-FFF2-40B4-BE49-F238E27FC236}">
                  <a16:creationId xmlns:a16="http://schemas.microsoft.com/office/drawing/2014/main" id="{9BE3A92A-DE19-81FA-AD9E-430EE714BA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512435" y="4603481"/>
              <a:ext cx="1346196" cy="134619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A40A63B-66D8-879A-728A-8A46789CD6CA}"/>
                </a:ext>
              </a:extLst>
            </p:cNvPr>
            <p:cNvSpPr txBox="1"/>
            <p:nvPr/>
          </p:nvSpPr>
          <p:spPr>
            <a:xfrm>
              <a:off x="4975836" y="5795776"/>
              <a:ext cx="5158755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Identify suppliers with chemical process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Direct Suppliers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Indirect </a:t>
              </a:r>
              <a:r>
                <a:rPr lang="en-US" sz="2400" dirty="0">
                  <a:solidFill>
                    <a:prstClr val="black"/>
                  </a:solidFill>
                </a:rPr>
                <a:t>Suppliers</a:t>
              </a: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 &amp; Subcontractors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Agents &amp; Traders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…</a:t>
              </a: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A7522E9-ECE0-6FF7-B9E6-DADC252ED6B2}"/>
              </a:ext>
            </a:extLst>
          </p:cNvPr>
          <p:cNvSpPr/>
          <p:nvPr/>
        </p:nvSpPr>
        <p:spPr>
          <a:xfrm>
            <a:off x="7518139" y="197933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Create a Supply Chain Map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FCA0CBF-9D98-7656-D206-360CD19662D5}"/>
              </a:ext>
            </a:extLst>
          </p:cNvPr>
          <p:cNvSpPr/>
          <p:nvPr/>
        </p:nvSpPr>
        <p:spPr>
          <a:xfrm>
            <a:off x="7518138" y="1229843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Identify Suppliers with Chemical Process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33D491D-D17D-30F3-D06B-75667E74B380}"/>
              </a:ext>
            </a:extLst>
          </p:cNvPr>
          <p:cNvSpPr/>
          <p:nvPr/>
        </p:nvSpPr>
        <p:spPr>
          <a:xfrm>
            <a:off x="7518137" y="2261753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Prioritize Suppliers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21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C050E-2E8E-9584-82D6-F1E09B0A9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72B9B7F8-493D-25E1-61B6-B84F8860BB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3658439"/>
              </p:ext>
            </p:extLst>
          </p:nvPr>
        </p:nvGraphicFramePr>
        <p:xfrm>
          <a:off x="7650219" y="4790852"/>
          <a:ext cx="4164553" cy="1982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0F1B476-89D4-C900-1341-62BFF7F179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7597" y="2819488"/>
            <a:ext cx="4032733" cy="1473442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4F35EC82-2669-0019-40A6-8AFFBC3E7FA1}"/>
              </a:ext>
            </a:extLst>
          </p:cNvPr>
          <p:cNvGrpSpPr/>
          <p:nvPr/>
        </p:nvGrpSpPr>
        <p:grpSpPr>
          <a:xfrm>
            <a:off x="582272" y="1664157"/>
            <a:ext cx="6536946" cy="3529686"/>
            <a:chOff x="3512435" y="4449785"/>
            <a:chExt cx="6536946" cy="3529686"/>
          </a:xfrm>
        </p:grpSpPr>
        <p:sp>
          <p:nvSpPr>
            <p:cNvPr id="21" name="Text Placeholder 16">
              <a:extLst>
                <a:ext uri="{FF2B5EF4-FFF2-40B4-BE49-F238E27FC236}">
                  <a16:creationId xmlns:a16="http://schemas.microsoft.com/office/drawing/2014/main" id="{FB0B1D0C-6BE8-F728-BBDC-A69480E3643A}"/>
                </a:ext>
              </a:extLst>
            </p:cNvPr>
            <p:cNvSpPr txBox="1">
              <a:spLocks/>
            </p:cNvSpPr>
            <p:nvPr/>
          </p:nvSpPr>
          <p:spPr>
            <a:xfrm>
              <a:off x="4980104" y="4578916"/>
              <a:ext cx="5069277" cy="988964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8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kern="1200" cap="all" spc="-4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sz="4000" b="1" dirty="0">
                  <a:solidFill>
                    <a:prstClr val="black"/>
                  </a:solidFill>
                  <a:latin typeface="+mn-lt"/>
                </a:rPr>
                <a:t>Identify information required</a:t>
              </a:r>
              <a:r>
                <a:rPr kumimoji="0" lang="en-US" sz="4000" b="1" i="0" u="none" strike="noStrike" kern="1200" cap="all" spc="-4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endParaRPr kumimoji="0" lang="en-US" sz="4000" b="1" i="0" u="none" strike="noStrike" kern="1200" cap="all" spc="-4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D01725-A306-1EC9-844D-C87D955C6871}"/>
                </a:ext>
              </a:extLst>
            </p:cNvPr>
            <p:cNvSpPr txBox="1"/>
            <p:nvPr/>
          </p:nvSpPr>
          <p:spPr>
            <a:xfrm>
              <a:off x="4980104" y="5671147"/>
              <a:ext cx="5069277" cy="23083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Specify the needs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Chemical Inventory List (CIL)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Chemical Safety Data Sheet (SDS)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Process Information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Input, Production &amp; Output Data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…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pic>
          <p:nvPicPr>
            <p:cNvPr id="23" name="Graphic 22" descr="Checklist outline">
              <a:extLst>
                <a:ext uri="{FF2B5EF4-FFF2-40B4-BE49-F238E27FC236}">
                  <a16:creationId xmlns:a16="http://schemas.microsoft.com/office/drawing/2014/main" id="{6F15D045-59A9-5A6F-D098-FC13B8F21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512435" y="4449785"/>
              <a:ext cx="1346196" cy="1346196"/>
            </a:xfrm>
            <a:prstGeom prst="rect">
              <a:avLst/>
            </a:prstGeom>
          </p:spPr>
        </p:pic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3A89D4E-E739-8026-3707-5A68FCBBEFA1}"/>
              </a:ext>
            </a:extLst>
          </p:cNvPr>
          <p:cNvSpPr/>
          <p:nvPr/>
        </p:nvSpPr>
        <p:spPr>
          <a:xfrm>
            <a:off x="7537597" y="196872"/>
            <a:ext cx="3151763" cy="64509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Factory Chemical Inventory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B81636-1D23-1AD0-CC00-BAFF13424875}"/>
              </a:ext>
            </a:extLst>
          </p:cNvPr>
          <p:cNvSpPr/>
          <p:nvPr/>
        </p:nvSpPr>
        <p:spPr>
          <a:xfrm>
            <a:off x="7537597" y="2136112"/>
            <a:ext cx="3151763" cy="64509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Collect SDS &amp; Extract Data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8AC6B08-CDD7-C82C-17CD-7DA576939F37}"/>
              </a:ext>
            </a:extLst>
          </p:cNvPr>
          <p:cNvSpPr/>
          <p:nvPr/>
        </p:nvSpPr>
        <p:spPr>
          <a:xfrm>
            <a:off x="7537597" y="4411521"/>
            <a:ext cx="3151763" cy="64509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Production Process &amp; </a:t>
            </a:r>
          </a:p>
          <a:p>
            <a:pPr algn="ctr"/>
            <a:r>
              <a:rPr lang="en-US" dirty="0"/>
              <a:t>Chem. Use</a:t>
            </a:r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4E22B6-38BF-DAC3-9AA7-104CBA993E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37597" y="864566"/>
            <a:ext cx="4566886" cy="115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654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BAD4C-AE9B-6CAE-ACE1-6EA715F4C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C3B6A5B-98B8-282C-3BE7-1478B00FB0AD}"/>
              </a:ext>
            </a:extLst>
          </p:cNvPr>
          <p:cNvGrpSpPr/>
          <p:nvPr/>
        </p:nvGrpSpPr>
        <p:grpSpPr>
          <a:xfrm>
            <a:off x="627564" y="1792658"/>
            <a:ext cx="6964350" cy="3272683"/>
            <a:chOff x="1658800" y="4015213"/>
            <a:chExt cx="6964350" cy="3272683"/>
          </a:xfrm>
        </p:grpSpPr>
        <p:sp>
          <p:nvSpPr>
            <p:cNvPr id="3" name="Text Placeholder 16">
              <a:extLst>
                <a:ext uri="{FF2B5EF4-FFF2-40B4-BE49-F238E27FC236}">
                  <a16:creationId xmlns:a16="http://schemas.microsoft.com/office/drawing/2014/main" id="{F1846C5E-7577-68FF-29AC-B7B729961AD5}"/>
                </a:ext>
              </a:extLst>
            </p:cNvPr>
            <p:cNvSpPr txBox="1">
              <a:spLocks/>
            </p:cNvSpPr>
            <p:nvPr/>
          </p:nvSpPr>
          <p:spPr>
            <a:xfrm>
              <a:off x="3110659" y="4283734"/>
              <a:ext cx="5069277" cy="98896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8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kern="1200" cap="all" spc="-4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sz="4000" b="1" dirty="0">
                  <a:solidFill>
                    <a:prstClr val="black"/>
                  </a:solidFill>
                  <a:latin typeface="+mn-lt"/>
                </a:rPr>
                <a:t>Communicate with stakeholders</a:t>
              </a:r>
              <a:endParaRPr kumimoji="0" lang="en-US" sz="4000" b="1" i="0" u="none" strike="noStrike" kern="1200" cap="all" spc="-4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D49EB13-21AF-B8CF-F821-B2CDC9E0B8D2}"/>
                </a:ext>
              </a:extLst>
            </p:cNvPr>
            <p:cNvSpPr txBox="1"/>
            <p:nvPr/>
          </p:nvSpPr>
          <p:spPr>
            <a:xfrm>
              <a:off x="3110659" y="5348904"/>
              <a:ext cx="5512491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Inform </a:t>
              </a:r>
              <a:r>
                <a:rPr lang="en-US" sz="2400" dirty="0">
                  <a:solidFill>
                    <a:prstClr val="black"/>
                  </a:solidFill>
                </a:rPr>
                <a:t>stakeholders &amp; ask for feedback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endParaRP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Suppler &amp; Information Readiness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Missing Info. &amp; Challenges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Resources – e.g. </a:t>
              </a:r>
              <a:r>
                <a:rPr lang="en-US" sz="2400" dirty="0">
                  <a:solidFill>
                    <a:prstClr val="black"/>
                  </a:solidFill>
                </a:rPr>
                <a:t>Digital tools, Manpower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…</a:t>
              </a:r>
            </a:p>
          </p:txBody>
        </p:sp>
        <p:pic>
          <p:nvPicPr>
            <p:cNvPr id="8" name="Graphic 7" descr="Boardroom outline">
              <a:extLst>
                <a:ext uri="{FF2B5EF4-FFF2-40B4-BE49-F238E27FC236}">
                  <a16:creationId xmlns:a16="http://schemas.microsoft.com/office/drawing/2014/main" id="{EB6834B0-4294-A024-69B2-0D38B3D8A9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58800" y="4015213"/>
              <a:ext cx="1346196" cy="1346196"/>
            </a:xfrm>
            <a:prstGeom prst="rect">
              <a:avLst/>
            </a:prstGeom>
          </p:spPr>
        </p:pic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B74F9F2-5ACA-475A-FC6C-C0436F398FB2}"/>
              </a:ext>
            </a:extLst>
          </p:cNvPr>
          <p:cNvSpPr/>
          <p:nvPr/>
        </p:nvSpPr>
        <p:spPr>
          <a:xfrm>
            <a:off x="7591914" y="943626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Stakeholder Meeting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02C744-570C-0933-01EA-6EDF7D6AD1C3}"/>
              </a:ext>
            </a:extLst>
          </p:cNvPr>
          <p:cNvSpPr/>
          <p:nvPr/>
        </p:nvSpPr>
        <p:spPr>
          <a:xfrm>
            <a:off x="7591914" y="2718202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Stakeholder Feedback</a:t>
            </a:r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BC0C4AF-F587-B490-2FF3-654569F06A61}"/>
              </a:ext>
            </a:extLst>
          </p:cNvPr>
          <p:cNvSpPr/>
          <p:nvPr/>
        </p:nvSpPr>
        <p:spPr>
          <a:xfrm>
            <a:off x="7591914" y="4492778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Support</a:t>
            </a:r>
            <a:endParaRPr lang="en-GB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590F910-82AF-8228-33F2-83B25123E190}"/>
              </a:ext>
            </a:extLst>
          </p:cNvPr>
          <p:cNvGrpSpPr/>
          <p:nvPr/>
        </p:nvGrpSpPr>
        <p:grpSpPr>
          <a:xfrm>
            <a:off x="7597430" y="5492961"/>
            <a:ext cx="2913643" cy="562827"/>
            <a:chOff x="7597430" y="5348108"/>
            <a:chExt cx="2913643" cy="562827"/>
          </a:xfrm>
        </p:grpSpPr>
        <p:pic>
          <p:nvPicPr>
            <p:cNvPr id="12" name="Graphic 11" descr="Information outline">
              <a:extLst>
                <a:ext uri="{FF2B5EF4-FFF2-40B4-BE49-F238E27FC236}">
                  <a16:creationId xmlns:a16="http://schemas.microsoft.com/office/drawing/2014/main" id="{5665066D-9083-C2E9-8E95-E811DEF2BC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97430" y="5348108"/>
              <a:ext cx="562827" cy="562827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5D0EF11-465C-B613-418C-D96B69D770CB}"/>
                </a:ext>
              </a:extLst>
            </p:cNvPr>
            <p:cNvSpPr txBox="1"/>
            <p:nvPr/>
          </p:nvSpPr>
          <p:spPr>
            <a:xfrm>
              <a:off x="8154740" y="5348108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Helpdesk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Resources</a:t>
              </a:r>
              <a:endParaRPr lang="en-GB" sz="1400" dirty="0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41C026D-5704-5ED7-EF63-DDF5719C14E4}"/>
              </a:ext>
            </a:extLst>
          </p:cNvPr>
          <p:cNvGrpSpPr/>
          <p:nvPr/>
        </p:nvGrpSpPr>
        <p:grpSpPr>
          <a:xfrm>
            <a:off x="7591913" y="1889601"/>
            <a:ext cx="2919159" cy="563228"/>
            <a:chOff x="7591913" y="2315109"/>
            <a:chExt cx="2919159" cy="563228"/>
          </a:xfrm>
        </p:grpSpPr>
        <p:pic>
          <p:nvPicPr>
            <p:cNvPr id="18" name="Graphic 17" descr="Teacher outline">
              <a:extLst>
                <a:ext uri="{FF2B5EF4-FFF2-40B4-BE49-F238E27FC236}">
                  <a16:creationId xmlns:a16="http://schemas.microsoft.com/office/drawing/2014/main" id="{C4118A63-C161-C652-6857-44961DC68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591913" y="2315510"/>
              <a:ext cx="562827" cy="562827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564EDA0-E8CE-9E95-F19F-586CB2B98D73}"/>
                </a:ext>
              </a:extLst>
            </p:cNvPr>
            <p:cNvSpPr txBox="1"/>
            <p:nvPr/>
          </p:nvSpPr>
          <p:spPr>
            <a:xfrm>
              <a:off x="8154739" y="2315109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Training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Communication</a:t>
              </a:r>
              <a:endParaRPr lang="en-GB" sz="14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9015C3-49CB-40DA-9D48-21C4E162DFC5}"/>
              </a:ext>
            </a:extLst>
          </p:cNvPr>
          <p:cNvGrpSpPr/>
          <p:nvPr/>
        </p:nvGrpSpPr>
        <p:grpSpPr>
          <a:xfrm>
            <a:off x="7591913" y="3718385"/>
            <a:ext cx="2919158" cy="562827"/>
            <a:chOff x="7591913" y="3718385"/>
            <a:chExt cx="2919158" cy="562827"/>
          </a:xfrm>
        </p:grpSpPr>
        <p:pic>
          <p:nvPicPr>
            <p:cNvPr id="22" name="Graphic 21" descr="Megaphone with solid fill">
              <a:extLst>
                <a:ext uri="{FF2B5EF4-FFF2-40B4-BE49-F238E27FC236}">
                  <a16:creationId xmlns:a16="http://schemas.microsoft.com/office/drawing/2014/main" id="{C6DDB4CD-D53A-5C82-863D-A906AF506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591913" y="3718385"/>
              <a:ext cx="562827" cy="56282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DCF98EE-F888-3B3A-A133-256EEF084A81}"/>
                </a:ext>
              </a:extLst>
            </p:cNvPr>
            <p:cNvSpPr txBox="1"/>
            <p:nvPr/>
          </p:nvSpPr>
          <p:spPr>
            <a:xfrm>
              <a:off x="8154738" y="3718385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Readiness Check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Challenges &amp; Difficulties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2232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1FA1A-77AF-E8C6-2CB8-586E36CB6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0B34366-A128-2F9C-465A-EBE8825E706C}"/>
              </a:ext>
            </a:extLst>
          </p:cNvPr>
          <p:cNvGrpSpPr/>
          <p:nvPr/>
        </p:nvGrpSpPr>
        <p:grpSpPr>
          <a:xfrm>
            <a:off x="2079423" y="2061179"/>
            <a:ext cx="5512491" cy="3004162"/>
            <a:chOff x="3110659" y="4283734"/>
            <a:chExt cx="5512491" cy="3004162"/>
          </a:xfrm>
        </p:grpSpPr>
        <p:sp>
          <p:nvSpPr>
            <p:cNvPr id="3" name="Text Placeholder 16">
              <a:extLst>
                <a:ext uri="{FF2B5EF4-FFF2-40B4-BE49-F238E27FC236}">
                  <a16:creationId xmlns:a16="http://schemas.microsoft.com/office/drawing/2014/main" id="{6519C930-B664-9879-9BC4-01447CB2FD1B}"/>
                </a:ext>
              </a:extLst>
            </p:cNvPr>
            <p:cNvSpPr txBox="1">
              <a:spLocks/>
            </p:cNvSpPr>
            <p:nvPr/>
          </p:nvSpPr>
          <p:spPr>
            <a:xfrm>
              <a:off x="3110659" y="4283734"/>
              <a:ext cx="5069277" cy="98896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8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kern="1200" cap="all" spc="-4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4000" b="1" i="0" u="none" strike="noStrike" kern="1200" cap="all" spc="-4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Verification &amp; Validation</a:t>
              </a:r>
              <a:endParaRPr kumimoji="0" lang="en-US" sz="4000" b="1" i="0" u="none" strike="noStrike" kern="1200" cap="all" spc="-4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217048C-7A83-BB4B-8F63-4CC1BDB4CBF5}"/>
                </a:ext>
              </a:extLst>
            </p:cNvPr>
            <p:cNvSpPr txBox="1"/>
            <p:nvPr/>
          </p:nvSpPr>
          <p:spPr>
            <a:xfrm>
              <a:off x="3110659" y="5348904"/>
              <a:ext cx="5512491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Data accuracy &amp; Integrity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Desktop Review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Onsite Visit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Due Diligence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…</a:t>
              </a: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85B4A95-1CF4-4913-EA35-0FC8FA358179}"/>
              </a:ext>
            </a:extLst>
          </p:cNvPr>
          <p:cNvSpPr/>
          <p:nvPr/>
        </p:nvSpPr>
        <p:spPr>
          <a:xfrm>
            <a:off x="7591914" y="1726906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Document Checking</a:t>
            </a:r>
            <a:endParaRPr lang="en-GB" dirty="0"/>
          </a:p>
        </p:txBody>
      </p:sp>
      <p:pic>
        <p:nvPicPr>
          <p:cNvPr id="12" name="Graphic 11" descr="Clipboard Mixed outline">
            <a:extLst>
              <a:ext uri="{FF2B5EF4-FFF2-40B4-BE49-F238E27FC236}">
                <a16:creationId xmlns:a16="http://schemas.microsoft.com/office/drawing/2014/main" id="{E3AB3E75-84FB-06F7-E541-8DD932626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3227" y="1882562"/>
            <a:ext cx="1346196" cy="1346196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5928E43-DF17-E747-EA50-23872A771229}"/>
              </a:ext>
            </a:extLst>
          </p:cNvPr>
          <p:cNvSpPr/>
          <p:nvPr/>
        </p:nvSpPr>
        <p:spPr>
          <a:xfrm>
            <a:off x="7591914" y="3586598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Factory Visit</a:t>
            </a:r>
            <a:endParaRPr lang="en-GB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5F969AD-056B-C622-B75B-73B9558AE6D0}"/>
              </a:ext>
            </a:extLst>
          </p:cNvPr>
          <p:cNvGrpSpPr/>
          <p:nvPr/>
        </p:nvGrpSpPr>
        <p:grpSpPr>
          <a:xfrm>
            <a:off x="7591913" y="4573377"/>
            <a:ext cx="2919159" cy="562826"/>
            <a:chOff x="7591913" y="4682023"/>
            <a:chExt cx="2919159" cy="56282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12ADABD-1766-D9E3-663C-F40DA3F808A2}"/>
                </a:ext>
              </a:extLst>
            </p:cNvPr>
            <p:cNvSpPr txBox="1"/>
            <p:nvPr/>
          </p:nvSpPr>
          <p:spPr>
            <a:xfrm>
              <a:off x="8154739" y="4682023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Chemical Warehouse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Chemical Management</a:t>
              </a:r>
              <a:endParaRPr lang="en-GB" sz="1400" dirty="0"/>
            </a:p>
          </p:txBody>
        </p:sp>
        <p:pic>
          <p:nvPicPr>
            <p:cNvPr id="18" name="Graphic 17" descr="Magnifying glass with solid fill">
              <a:extLst>
                <a:ext uri="{FF2B5EF4-FFF2-40B4-BE49-F238E27FC236}">
                  <a16:creationId xmlns:a16="http://schemas.microsoft.com/office/drawing/2014/main" id="{DD65ED0C-2AE9-AA88-B0D1-BDD0DEF0B7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91913" y="4682023"/>
              <a:ext cx="562826" cy="562826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5DBDAF5-A472-BE4E-4B93-13A3475FDDB5}"/>
              </a:ext>
            </a:extLst>
          </p:cNvPr>
          <p:cNvGrpSpPr/>
          <p:nvPr/>
        </p:nvGrpSpPr>
        <p:grpSpPr>
          <a:xfrm>
            <a:off x="7591913" y="2708487"/>
            <a:ext cx="2919159" cy="565991"/>
            <a:chOff x="7591913" y="3170214"/>
            <a:chExt cx="2919159" cy="565991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C1F3C99-A0DF-2049-C918-252116ADD5D2}"/>
                </a:ext>
              </a:extLst>
            </p:cNvPr>
            <p:cNvSpPr txBox="1"/>
            <p:nvPr/>
          </p:nvSpPr>
          <p:spPr>
            <a:xfrm>
              <a:off x="8154739" y="3170214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Data Accuracy Check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Supporting Documents</a:t>
              </a:r>
              <a:endParaRPr lang="en-GB" sz="1400" dirty="0"/>
            </a:p>
          </p:txBody>
        </p:sp>
        <p:pic>
          <p:nvPicPr>
            <p:cNvPr id="24" name="Graphic 23" descr="Folder Search with solid fill">
              <a:extLst>
                <a:ext uri="{FF2B5EF4-FFF2-40B4-BE49-F238E27FC236}">
                  <a16:creationId xmlns:a16="http://schemas.microsoft.com/office/drawing/2014/main" id="{33FFFEB4-0A9F-5075-2B7C-F8D955FE1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591913" y="3173379"/>
              <a:ext cx="562826" cy="5628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896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B5B4A-F12B-A2BC-FC16-7FE762425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B38CB1BA-7806-AE10-F9E0-D31B7AB66C64}"/>
              </a:ext>
            </a:extLst>
          </p:cNvPr>
          <p:cNvSpPr/>
          <p:nvPr/>
        </p:nvSpPr>
        <p:spPr>
          <a:xfrm>
            <a:off x="2756170" y="2679826"/>
            <a:ext cx="6679660" cy="1498348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cap="all" dirty="0"/>
              <a:t>Key Challenges For PUMA</a:t>
            </a:r>
            <a:endParaRPr lang="en-GB" sz="3200" cap="all" dirty="0"/>
          </a:p>
        </p:txBody>
      </p:sp>
    </p:spTree>
    <p:extLst>
      <p:ext uri="{BB962C8B-B14F-4D97-AF65-F5344CB8AC3E}">
        <p14:creationId xmlns:p14="http://schemas.microsoft.com/office/powerpoint/2010/main" val="2231728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55321-8EC9-909A-151A-97C6C83F2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564FD1C-EF06-881F-535C-A8B14503C614}"/>
              </a:ext>
            </a:extLst>
          </p:cNvPr>
          <p:cNvSpPr/>
          <p:nvPr/>
        </p:nvSpPr>
        <p:spPr>
          <a:xfrm>
            <a:off x="1955548" y="2998960"/>
            <a:ext cx="2290527" cy="86008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Intensive Data Requirement</a:t>
            </a:r>
            <a:endParaRPr lang="en-GB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759CE63-893B-808E-19A8-79572E20F7C9}"/>
              </a:ext>
            </a:extLst>
          </p:cNvPr>
          <p:cNvSpPr/>
          <p:nvPr/>
        </p:nvSpPr>
        <p:spPr>
          <a:xfrm>
            <a:off x="4873026" y="2998960"/>
            <a:ext cx="2290527" cy="86008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Unavailability of Information</a:t>
            </a: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8C10DFC-1348-FA27-1D32-38DCADD17918}"/>
              </a:ext>
            </a:extLst>
          </p:cNvPr>
          <p:cNvSpPr/>
          <p:nvPr/>
        </p:nvSpPr>
        <p:spPr>
          <a:xfrm>
            <a:off x="1955545" y="4689068"/>
            <a:ext cx="2290527" cy="86008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Low Level of Digitalization </a:t>
            </a:r>
            <a:r>
              <a:rPr lang="en-US"/>
              <a:t>of Supplier</a:t>
            </a:r>
            <a:endParaRPr lang="en-GB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76D5C25-D7FC-2C5B-078E-CD6147421139}"/>
              </a:ext>
            </a:extLst>
          </p:cNvPr>
          <p:cNvSpPr/>
          <p:nvPr/>
        </p:nvSpPr>
        <p:spPr>
          <a:xfrm>
            <a:off x="7790506" y="2998960"/>
            <a:ext cx="2290527" cy="86008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Heavy Manual Work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26BE87C-39D0-4D1D-480F-70F28519C9E7}"/>
              </a:ext>
            </a:extLst>
          </p:cNvPr>
          <p:cNvSpPr/>
          <p:nvPr/>
        </p:nvSpPr>
        <p:spPr>
          <a:xfrm>
            <a:off x="7790506" y="4697370"/>
            <a:ext cx="2290527" cy="86008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Investment</a:t>
            </a:r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E29FFC1-1F56-A020-7871-943CD631D936}"/>
              </a:ext>
            </a:extLst>
          </p:cNvPr>
          <p:cNvSpPr/>
          <p:nvPr/>
        </p:nvSpPr>
        <p:spPr>
          <a:xfrm>
            <a:off x="4873026" y="4689069"/>
            <a:ext cx="2290527" cy="86008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Incompatibility on Data Exchange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9023F5D-F21D-A645-C85D-43ED7EB335CD}"/>
              </a:ext>
            </a:extLst>
          </p:cNvPr>
          <p:cNvSpPr/>
          <p:nvPr/>
        </p:nvSpPr>
        <p:spPr>
          <a:xfrm>
            <a:off x="7790508" y="1308850"/>
            <a:ext cx="2290527" cy="86008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Indirect Supplier Relationship</a:t>
            </a:r>
            <a:endParaRPr lang="en-GB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30469B7-26B8-F4B3-9542-44A0752E1604}"/>
              </a:ext>
            </a:extLst>
          </p:cNvPr>
          <p:cNvSpPr/>
          <p:nvPr/>
        </p:nvSpPr>
        <p:spPr>
          <a:xfrm>
            <a:off x="1955546" y="1308850"/>
            <a:ext cx="2290527" cy="86008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Incomplete Supply </a:t>
            </a:r>
            <a:r>
              <a:rPr lang="en-US" dirty="0"/>
              <a:t>Chain Visibility</a:t>
            </a:r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9D69B7A-2EB6-6046-207A-C8426FB6E193}"/>
              </a:ext>
            </a:extLst>
          </p:cNvPr>
          <p:cNvSpPr/>
          <p:nvPr/>
        </p:nvSpPr>
        <p:spPr>
          <a:xfrm>
            <a:off x="4873027" y="1308850"/>
            <a:ext cx="2290527" cy="86008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Complex Manufacturing Process (Chemical)</a:t>
            </a:r>
            <a:endParaRPr lang="en-GB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A2CDE9A-BF4B-3305-44F0-F9574CFA4311}"/>
              </a:ext>
            </a:extLst>
          </p:cNvPr>
          <p:cNvCxnSpPr>
            <a:cxnSpLocks/>
            <a:stCxn id="12" idx="1"/>
            <a:endCxn id="11" idx="3"/>
          </p:cNvCxnSpPr>
          <p:nvPr/>
        </p:nvCxnSpPr>
        <p:spPr>
          <a:xfrm flipH="1">
            <a:off x="4246073" y="1738890"/>
            <a:ext cx="62695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0ED1726-8FEB-529A-C8C2-246E91EDD69E}"/>
              </a:ext>
            </a:extLst>
          </p:cNvPr>
          <p:cNvCxnSpPr>
            <a:cxnSpLocks/>
            <a:stCxn id="12" idx="3"/>
            <a:endCxn id="10" idx="1"/>
          </p:cNvCxnSpPr>
          <p:nvPr/>
        </p:nvCxnSpPr>
        <p:spPr>
          <a:xfrm>
            <a:off x="7163554" y="1738890"/>
            <a:ext cx="62695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6E57702-BE45-DB4A-B972-AC1EF06F213C}"/>
              </a:ext>
            </a:extLst>
          </p:cNvPr>
          <p:cNvCxnSpPr>
            <a:cxnSpLocks/>
            <a:stCxn id="3" idx="1"/>
            <a:endCxn id="2" idx="3"/>
          </p:cNvCxnSpPr>
          <p:nvPr/>
        </p:nvCxnSpPr>
        <p:spPr>
          <a:xfrm flipH="1">
            <a:off x="4246075" y="3429000"/>
            <a:ext cx="626951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904D8B7-2FD8-B759-6A7A-6DEE3BA46708}"/>
              </a:ext>
            </a:extLst>
          </p:cNvPr>
          <p:cNvCxnSpPr>
            <a:cxnSpLocks/>
            <a:stCxn id="7" idx="1"/>
            <a:endCxn id="3" idx="3"/>
          </p:cNvCxnSpPr>
          <p:nvPr/>
        </p:nvCxnSpPr>
        <p:spPr>
          <a:xfrm flipH="1">
            <a:off x="7163553" y="3429000"/>
            <a:ext cx="626953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F6AA7F7-2B5B-83C6-EF9A-77A3AE6E3AEC}"/>
              </a:ext>
            </a:extLst>
          </p:cNvPr>
          <p:cNvCxnSpPr>
            <a:cxnSpLocks/>
            <a:stCxn id="4" idx="3"/>
            <a:endCxn id="9" idx="1"/>
          </p:cNvCxnSpPr>
          <p:nvPr/>
        </p:nvCxnSpPr>
        <p:spPr>
          <a:xfrm>
            <a:off x="4246072" y="5119108"/>
            <a:ext cx="626954" cy="1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AA2973A-6D00-6CE2-9B65-BC28B6CD5F70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7163553" y="5119108"/>
            <a:ext cx="1054403" cy="1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404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B598C49-288C-4F52-61C6-1A46BF73F350}"/>
              </a:ext>
            </a:extLst>
          </p:cNvPr>
          <p:cNvSpPr/>
          <p:nvPr/>
        </p:nvSpPr>
        <p:spPr>
          <a:xfrm>
            <a:off x="1" y="-1"/>
            <a:ext cx="12192000" cy="685800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cap="al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C9DC5-A580-7F2B-37FA-920D48D91293}"/>
              </a:ext>
            </a:extLst>
          </p:cNvPr>
          <p:cNvSpPr txBox="1">
            <a:spLocks/>
          </p:cNvSpPr>
          <p:nvPr/>
        </p:nvSpPr>
        <p:spPr>
          <a:xfrm>
            <a:off x="674425" y="3416303"/>
            <a:ext cx="2821306" cy="2687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Supply Chain Map</a:t>
            </a:r>
            <a:endParaRPr lang="en-US" sz="9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Production &amp; Transaction Data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584CB4E-4546-2F84-1ED0-DF30603D458A}"/>
              </a:ext>
            </a:extLst>
          </p:cNvPr>
          <p:cNvSpPr txBox="1">
            <a:spLocks/>
          </p:cNvSpPr>
          <p:nvPr/>
        </p:nvSpPr>
        <p:spPr>
          <a:xfrm>
            <a:off x="4612060" y="3416302"/>
            <a:ext cx="2821306" cy="316692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Manufacturing Process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Material Composition</a:t>
            </a:r>
            <a:endParaRPr lang="en-US" sz="9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Chemical Usage</a:t>
            </a:r>
            <a:endParaRPr lang="en-US" sz="9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Substantiation Documents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0542C6A7-D3DB-B5D3-6F6C-A1DF0B912BAB}"/>
              </a:ext>
            </a:extLst>
          </p:cNvPr>
          <p:cNvSpPr txBox="1">
            <a:spLocks/>
          </p:cNvSpPr>
          <p:nvPr/>
        </p:nvSpPr>
        <p:spPr>
          <a:xfrm>
            <a:off x="8547790" y="3416303"/>
            <a:ext cx="2821306" cy="2687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Pass Verified Data Along Value Chain</a:t>
            </a:r>
            <a:endParaRPr lang="en-US" sz="9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Resources Required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bg1"/>
                </a:solidFill>
              </a:rPr>
              <a:t>Communication &amp; Feedback</a:t>
            </a:r>
            <a:endParaRPr lang="en-US" sz="9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853ACDE-7FAD-B66D-D458-6DAAA9484921}"/>
              </a:ext>
            </a:extLst>
          </p:cNvPr>
          <p:cNvSpPr txBox="1">
            <a:spLocks/>
          </p:cNvSpPr>
          <p:nvPr/>
        </p:nvSpPr>
        <p:spPr>
          <a:xfrm>
            <a:off x="640136" y="1951796"/>
            <a:ext cx="2853691" cy="1200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cap="all" dirty="0">
                <a:solidFill>
                  <a:schemeClr val="bg1"/>
                </a:solidFill>
              </a:rPr>
              <a:t>Know your supply Chain</a:t>
            </a:r>
            <a:endParaRPr lang="en-GB" sz="3200" b="1" cap="all" dirty="0">
              <a:solidFill>
                <a:schemeClr val="bg1"/>
              </a:solidFill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E24E6DB6-CD14-57E5-3E33-2182C9228A7C}"/>
              </a:ext>
            </a:extLst>
          </p:cNvPr>
          <p:cNvSpPr txBox="1">
            <a:spLocks/>
          </p:cNvSpPr>
          <p:nvPr/>
        </p:nvSpPr>
        <p:spPr>
          <a:xfrm>
            <a:off x="4579675" y="1951796"/>
            <a:ext cx="2853691" cy="1200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cap="all" dirty="0">
                <a:solidFill>
                  <a:schemeClr val="bg1"/>
                </a:solidFill>
              </a:rPr>
              <a:t>Know your Product</a:t>
            </a:r>
            <a:endParaRPr lang="en-GB" sz="3200" b="1" cap="all" dirty="0">
              <a:solidFill>
                <a:schemeClr val="bg1"/>
              </a:solidFill>
            </a:endParaRP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B86709E-CFA5-A1CF-F4C9-BE15771C21AF}"/>
              </a:ext>
            </a:extLst>
          </p:cNvPr>
          <p:cNvSpPr txBox="1">
            <a:spLocks/>
          </p:cNvSpPr>
          <p:nvPr/>
        </p:nvSpPr>
        <p:spPr>
          <a:xfrm>
            <a:off x="8515405" y="1951796"/>
            <a:ext cx="2853691" cy="1200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cap="all" dirty="0">
                <a:solidFill>
                  <a:schemeClr val="bg1"/>
                </a:solidFill>
              </a:rPr>
              <a:t>Pass the information</a:t>
            </a:r>
            <a:endParaRPr lang="en-GB" sz="3200" b="1" cap="all" dirty="0">
              <a:solidFill>
                <a:schemeClr val="bg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A25D18D-BC0A-852A-7927-9F307359CD9C}"/>
              </a:ext>
            </a:extLst>
          </p:cNvPr>
          <p:cNvGrpSpPr/>
          <p:nvPr/>
        </p:nvGrpSpPr>
        <p:grpSpPr>
          <a:xfrm>
            <a:off x="-56055" y="-173255"/>
            <a:ext cx="12233045" cy="1790299"/>
            <a:chOff x="-56055" y="-173255"/>
            <a:chExt cx="12233045" cy="1790299"/>
          </a:xfrm>
        </p:grpSpPr>
        <p:pic>
          <p:nvPicPr>
            <p:cNvPr id="10" name="Graphic 9" descr="Footprints with solid fill">
              <a:extLst>
                <a:ext uri="{FF2B5EF4-FFF2-40B4-BE49-F238E27FC236}">
                  <a16:creationId xmlns:a16="http://schemas.microsoft.com/office/drawing/2014/main" id="{AF018FCB-45B9-8B3E-6384-B3EADCB29C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4232563">
              <a:off x="1309959" y="829369"/>
              <a:ext cx="564690" cy="564690"/>
            </a:xfrm>
            <a:prstGeom prst="rect">
              <a:avLst/>
            </a:prstGeom>
          </p:spPr>
        </p:pic>
        <p:cxnSp>
          <p:nvCxnSpPr>
            <p:cNvPr id="11" name="Connector: Curved 10">
              <a:extLst>
                <a:ext uri="{FF2B5EF4-FFF2-40B4-BE49-F238E27FC236}">
                  <a16:creationId xmlns:a16="http://schemas.microsoft.com/office/drawing/2014/main" id="{B29B547E-3C38-87EF-BE53-949DA25A650B}"/>
                </a:ext>
              </a:extLst>
            </p:cNvPr>
            <p:cNvCxnSpPr>
              <a:cxnSpLocks/>
              <a:endCxn id="10" idx="2"/>
            </p:cNvCxnSpPr>
            <p:nvPr/>
          </p:nvCxnSpPr>
          <p:spPr>
            <a:xfrm>
              <a:off x="-56055" y="271632"/>
              <a:ext cx="1382139" cy="934132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or: Curved 11">
              <a:extLst>
                <a:ext uri="{FF2B5EF4-FFF2-40B4-BE49-F238E27FC236}">
                  <a16:creationId xmlns:a16="http://schemas.microsoft.com/office/drawing/2014/main" id="{6D813159-C46C-73F6-950C-1913AF6A218F}"/>
                </a:ext>
              </a:extLst>
            </p:cNvPr>
            <p:cNvCxnSpPr>
              <a:cxnSpLocks/>
              <a:stCxn id="10" idx="0"/>
            </p:cNvCxnSpPr>
            <p:nvPr/>
          </p:nvCxnSpPr>
          <p:spPr>
            <a:xfrm flipV="1">
              <a:off x="1858524" y="413886"/>
              <a:ext cx="855800" cy="603778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or: Curved 12">
              <a:extLst>
                <a:ext uri="{FF2B5EF4-FFF2-40B4-BE49-F238E27FC236}">
                  <a16:creationId xmlns:a16="http://schemas.microsoft.com/office/drawing/2014/main" id="{610F97CD-83CB-7DAE-77B5-4E2B0881E829}"/>
                </a:ext>
              </a:extLst>
            </p:cNvPr>
            <p:cNvCxnSpPr>
              <a:cxnSpLocks/>
            </p:cNvCxnSpPr>
            <p:nvPr/>
          </p:nvCxnSpPr>
          <p:spPr>
            <a:xfrm>
              <a:off x="2714324" y="413886"/>
              <a:ext cx="1309036" cy="1203158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or: Curved 13">
              <a:extLst>
                <a:ext uri="{FF2B5EF4-FFF2-40B4-BE49-F238E27FC236}">
                  <a16:creationId xmlns:a16="http://schemas.microsoft.com/office/drawing/2014/main" id="{BE0AD1EC-8075-B813-6FC6-D1D81780A113}"/>
                </a:ext>
              </a:extLst>
            </p:cNvPr>
            <p:cNvCxnSpPr>
              <a:cxnSpLocks/>
              <a:endCxn id="19" idx="2"/>
            </p:cNvCxnSpPr>
            <p:nvPr/>
          </p:nvCxnSpPr>
          <p:spPr>
            <a:xfrm flipV="1">
              <a:off x="4023360" y="729095"/>
              <a:ext cx="1128516" cy="887949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or: Curved 14">
              <a:extLst>
                <a:ext uri="{FF2B5EF4-FFF2-40B4-BE49-F238E27FC236}">
                  <a16:creationId xmlns:a16="http://schemas.microsoft.com/office/drawing/2014/main" id="{FF6E2AF7-80EE-7BF7-9C16-01AF1A41C0E0}"/>
                </a:ext>
              </a:extLst>
            </p:cNvPr>
            <p:cNvCxnSpPr>
              <a:cxnSpLocks/>
              <a:stCxn id="19" idx="0"/>
            </p:cNvCxnSpPr>
            <p:nvPr/>
          </p:nvCxnSpPr>
          <p:spPr>
            <a:xfrm flipV="1">
              <a:off x="5684316" y="-173255"/>
              <a:ext cx="1399878" cy="714250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or: Curved 15">
              <a:extLst>
                <a:ext uri="{FF2B5EF4-FFF2-40B4-BE49-F238E27FC236}">
                  <a16:creationId xmlns:a16="http://schemas.microsoft.com/office/drawing/2014/main" id="{9C03B9D8-DA3B-C918-0B43-DE48D13518AE}"/>
                </a:ext>
              </a:extLst>
            </p:cNvPr>
            <p:cNvCxnSpPr>
              <a:cxnSpLocks/>
              <a:endCxn id="20" idx="2"/>
            </p:cNvCxnSpPr>
            <p:nvPr/>
          </p:nvCxnSpPr>
          <p:spPr>
            <a:xfrm>
              <a:off x="7066455" y="-173255"/>
              <a:ext cx="1387661" cy="1204236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or: Curved 16">
              <a:extLst>
                <a:ext uri="{FF2B5EF4-FFF2-40B4-BE49-F238E27FC236}">
                  <a16:creationId xmlns:a16="http://schemas.microsoft.com/office/drawing/2014/main" id="{31A8D557-838B-BFBB-B344-9D4B61480CFB}"/>
                </a:ext>
              </a:extLst>
            </p:cNvPr>
            <p:cNvCxnSpPr>
              <a:cxnSpLocks/>
              <a:stCxn id="20" idx="0"/>
            </p:cNvCxnSpPr>
            <p:nvPr/>
          </p:nvCxnSpPr>
          <p:spPr>
            <a:xfrm flipV="1">
              <a:off x="9012786" y="192400"/>
              <a:ext cx="1596126" cy="920815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or: Curved 17">
              <a:extLst>
                <a:ext uri="{FF2B5EF4-FFF2-40B4-BE49-F238E27FC236}">
                  <a16:creationId xmlns:a16="http://schemas.microsoft.com/office/drawing/2014/main" id="{AA50C6A0-86C1-EFE6-069F-E722A20B2ECF}"/>
                </a:ext>
              </a:extLst>
            </p:cNvPr>
            <p:cNvCxnSpPr>
              <a:cxnSpLocks/>
              <a:endCxn id="21" idx="2"/>
            </p:cNvCxnSpPr>
            <p:nvPr/>
          </p:nvCxnSpPr>
          <p:spPr>
            <a:xfrm>
              <a:off x="10567699" y="192400"/>
              <a:ext cx="1058287" cy="811829"/>
            </a:xfrm>
            <a:prstGeom prst="curvedConnector3">
              <a:avLst>
                <a:gd name="adj1" fmla="val 50000"/>
              </a:avLst>
            </a:prstGeom>
            <a:ln w="635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Graphic 18" descr="Footprints with solid fill">
              <a:extLst>
                <a:ext uri="{FF2B5EF4-FFF2-40B4-BE49-F238E27FC236}">
                  <a16:creationId xmlns:a16="http://schemas.microsoft.com/office/drawing/2014/main" id="{35504F41-F8D7-86D5-E891-D6ADFC0962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4232563">
              <a:off x="5135751" y="352700"/>
              <a:ext cx="564690" cy="564690"/>
            </a:xfrm>
            <a:prstGeom prst="rect">
              <a:avLst/>
            </a:prstGeom>
          </p:spPr>
        </p:pic>
        <p:pic>
          <p:nvPicPr>
            <p:cNvPr id="20" name="Graphic 19" descr="Footprints with solid fill">
              <a:extLst>
                <a:ext uri="{FF2B5EF4-FFF2-40B4-BE49-F238E27FC236}">
                  <a16:creationId xmlns:a16="http://schemas.microsoft.com/office/drawing/2014/main" id="{FB30D46E-CD57-208C-5C67-2247BDCFC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902413">
              <a:off x="8451106" y="789753"/>
              <a:ext cx="564690" cy="564690"/>
            </a:xfrm>
            <a:prstGeom prst="rect">
              <a:avLst/>
            </a:prstGeom>
          </p:spPr>
        </p:pic>
        <p:pic>
          <p:nvPicPr>
            <p:cNvPr id="21" name="Graphic 20" descr="Footprints with solid fill">
              <a:extLst>
                <a:ext uri="{FF2B5EF4-FFF2-40B4-BE49-F238E27FC236}">
                  <a16:creationId xmlns:a16="http://schemas.microsoft.com/office/drawing/2014/main" id="{656D25F4-FEF0-8757-1259-BCCDC23FDD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4325250">
              <a:off x="11612300" y="635045"/>
              <a:ext cx="564690" cy="5646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353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47F20-0BDB-1032-DFAE-799F0BBA0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16728CC-AABE-BD43-5B09-9ED58D4C8681}"/>
              </a:ext>
            </a:extLst>
          </p:cNvPr>
          <p:cNvSpPr/>
          <p:nvPr/>
        </p:nvSpPr>
        <p:spPr>
          <a:xfrm>
            <a:off x="1789568" y="2679826"/>
            <a:ext cx="8612864" cy="1498348"/>
          </a:xfrm>
          <a:prstGeom prst="flowChartAlternate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cap="all" dirty="0"/>
              <a:t>What does Traceability Mean for PUMA?</a:t>
            </a:r>
            <a:endParaRPr lang="en-GB" sz="3200" b="1" cap="all" dirty="0"/>
          </a:p>
        </p:txBody>
      </p:sp>
    </p:spTree>
    <p:extLst>
      <p:ext uri="{BB962C8B-B14F-4D97-AF65-F5344CB8AC3E}">
        <p14:creationId xmlns:p14="http://schemas.microsoft.com/office/powerpoint/2010/main" val="280945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4068C14E-A180-457C-5054-246D928B9306}"/>
              </a:ext>
            </a:extLst>
          </p:cNvPr>
          <p:cNvSpPr/>
          <p:nvPr/>
        </p:nvSpPr>
        <p:spPr>
          <a:xfrm>
            <a:off x="8735513" y="876057"/>
            <a:ext cx="3269485" cy="3169474"/>
          </a:xfrm>
          <a:prstGeom prst="rect">
            <a:avLst/>
          </a:prstGeom>
          <a:solidFill>
            <a:srgbClr val="E1E1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Text Placeholder 16">
            <a:extLst>
              <a:ext uri="{FF2B5EF4-FFF2-40B4-BE49-F238E27FC236}">
                <a16:creationId xmlns:a16="http://schemas.microsoft.com/office/drawing/2014/main" id="{4CBB6D8C-05E0-7EE5-948C-EC894A90D1DF}"/>
              </a:ext>
            </a:extLst>
          </p:cNvPr>
          <p:cNvSpPr txBox="1">
            <a:spLocks/>
          </p:cNvSpPr>
          <p:nvPr/>
        </p:nvSpPr>
        <p:spPr>
          <a:xfrm>
            <a:off x="4602387" y="2633565"/>
            <a:ext cx="4095166" cy="3272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cap="all" spc="-4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traceability </a:t>
            </a:r>
            <a:endParaRPr kumimoji="0" lang="en-US" b="1" i="0" u="none" strike="noStrike" kern="1200" cap="all" spc="-4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Text Placeholder 16">
            <a:extLst>
              <a:ext uri="{FF2B5EF4-FFF2-40B4-BE49-F238E27FC236}">
                <a16:creationId xmlns:a16="http://schemas.microsoft.com/office/drawing/2014/main" id="{8370DBB2-C358-4F08-7D39-CC889FD6BC7D}"/>
              </a:ext>
            </a:extLst>
          </p:cNvPr>
          <p:cNvSpPr txBox="1">
            <a:spLocks/>
          </p:cNvSpPr>
          <p:nvPr/>
        </p:nvSpPr>
        <p:spPr>
          <a:xfrm>
            <a:off x="4613932" y="1198361"/>
            <a:ext cx="3269485" cy="4979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cap="all" spc="-4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chain mapping</a:t>
            </a:r>
          </a:p>
        </p:txBody>
      </p:sp>
      <p:pic>
        <p:nvPicPr>
          <p:cNvPr id="42" name="Graphic 41" descr="Social network outline">
            <a:extLst>
              <a:ext uri="{FF2B5EF4-FFF2-40B4-BE49-F238E27FC236}">
                <a16:creationId xmlns:a16="http://schemas.microsoft.com/office/drawing/2014/main" id="{CFDD0236-7021-697F-1C10-FD33187FF7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82325" y="1051539"/>
            <a:ext cx="914400" cy="914400"/>
          </a:xfrm>
          <a:prstGeom prst="rect">
            <a:avLst/>
          </a:prstGeom>
        </p:spPr>
      </p:pic>
      <p:pic>
        <p:nvPicPr>
          <p:cNvPr id="43" name="Graphic 42" descr="Check In with solid fill">
            <a:extLst>
              <a:ext uri="{FF2B5EF4-FFF2-40B4-BE49-F238E27FC236}">
                <a16:creationId xmlns:a16="http://schemas.microsoft.com/office/drawing/2014/main" id="{ECC2244A-5ED9-4806-5B69-0C7680FACD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0779" y="2585138"/>
            <a:ext cx="914400" cy="9144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39B4E9A9-1048-2A4B-3705-3C0584EDD3BF}"/>
              </a:ext>
            </a:extLst>
          </p:cNvPr>
          <p:cNvSpPr txBox="1"/>
          <p:nvPr/>
        </p:nvSpPr>
        <p:spPr>
          <a:xfrm>
            <a:off x="4496725" y="1434765"/>
            <a:ext cx="418287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Identify the suppliers from the beginning to the end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AFE6E2C-E759-9E34-94B8-54203FFCC1D6}"/>
              </a:ext>
            </a:extLst>
          </p:cNvPr>
          <p:cNvSpPr txBox="1"/>
          <p:nvPr/>
        </p:nvSpPr>
        <p:spPr>
          <a:xfrm>
            <a:off x="4514680" y="2910702"/>
            <a:ext cx="418287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Link material &amp; chemical inventory with product</a:t>
            </a:r>
          </a:p>
        </p:txBody>
      </p:sp>
      <p:pic>
        <p:nvPicPr>
          <p:cNvPr id="46" name="Graphic 45" descr="Cut with solid fill">
            <a:extLst>
              <a:ext uri="{FF2B5EF4-FFF2-40B4-BE49-F238E27FC236}">
                <a16:creationId xmlns:a16="http://schemas.microsoft.com/office/drawing/2014/main" id="{65045A04-9F22-7A72-F975-EA4BCF8C93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94228" y="3246352"/>
            <a:ext cx="541109" cy="541109"/>
          </a:xfrm>
          <a:prstGeom prst="rect">
            <a:avLst/>
          </a:prstGeom>
        </p:spPr>
      </p:pic>
      <p:sp>
        <p:nvSpPr>
          <p:cNvPr id="47" name="Text Placeholder 16">
            <a:extLst>
              <a:ext uri="{FF2B5EF4-FFF2-40B4-BE49-F238E27FC236}">
                <a16:creationId xmlns:a16="http://schemas.microsoft.com/office/drawing/2014/main" id="{6B482659-456F-E8A7-FD9E-6D38D3FCCBC4}"/>
              </a:ext>
            </a:extLst>
          </p:cNvPr>
          <p:cNvSpPr txBox="1">
            <a:spLocks/>
          </p:cNvSpPr>
          <p:nvPr/>
        </p:nvSpPr>
        <p:spPr>
          <a:xfrm>
            <a:off x="5186342" y="3381389"/>
            <a:ext cx="2211899" cy="2769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cap="all" spc="-4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segregation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E3C0DAF-BA83-8079-6E92-29A0BDE3A125}"/>
              </a:ext>
            </a:extLst>
          </p:cNvPr>
          <p:cNvSpPr txBox="1"/>
          <p:nvPr/>
        </p:nvSpPr>
        <p:spPr>
          <a:xfrm>
            <a:off x="9480305" y="2422320"/>
            <a:ext cx="2491943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DATA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To build the chain of custody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WHAT is the object being traced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WHO are involved 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WHERE did the process take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WHEN did the process occur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WHY the process take place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</a:buBlip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Additional information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9" name="Graphic 48" descr="Route (Two Pins With A Path) outline">
            <a:extLst>
              <a:ext uri="{FF2B5EF4-FFF2-40B4-BE49-F238E27FC236}">
                <a16:creationId xmlns:a16="http://schemas.microsoft.com/office/drawing/2014/main" id="{F8855A7B-6EC3-BACE-9E1F-3437B4356EF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1838" y="1411806"/>
            <a:ext cx="1736137" cy="1736137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DCBEEF4F-476F-B1A8-7926-0F9488D8FE7C}"/>
              </a:ext>
            </a:extLst>
          </p:cNvPr>
          <p:cNvSpPr txBox="1"/>
          <p:nvPr/>
        </p:nvSpPr>
        <p:spPr>
          <a:xfrm>
            <a:off x="2642960" y="1170314"/>
            <a:ext cx="65921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Step 1: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EBC6980-9F10-79EA-9803-DF9CF088389B}"/>
              </a:ext>
            </a:extLst>
          </p:cNvPr>
          <p:cNvSpPr txBox="1"/>
          <p:nvPr/>
        </p:nvSpPr>
        <p:spPr>
          <a:xfrm>
            <a:off x="2631414" y="2530137"/>
            <a:ext cx="65921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Step 2:</a:t>
            </a:r>
          </a:p>
        </p:txBody>
      </p:sp>
      <p:pic>
        <p:nvPicPr>
          <p:cNvPr id="52" name="Graphic 51" descr="Database with solid fill">
            <a:extLst>
              <a:ext uri="{FF2B5EF4-FFF2-40B4-BE49-F238E27FC236}">
                <a16:creationId xmlns:a16="http://schemas.microsoft.com/office/drawing/2014/main" id="{E2B72059-6681-C85D-A980-603161F4916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772967" y="2401588"/>
            <a:ext cx="695229" cy="695229"/>
          </a:xfrm>
          <a:prstGeom prst="rect">
            <a:avLst/>
          </a:prstGeom>
        </p:spPr>
      </p:pic>
      <p:pic>
        <p:nvPicPr>
          <p:cNvPr id="53" name="Graphic 52" descr="Route (Two Pins With A Path) outline">
            <a:extLst>
              <a:ext uri="{FF2B5EF4-FFF2-40B4-BE49-F238E27FC236}">
                <a16:creationId xmlns:a16="http://schemas.microsoft.com/office/drawing/2014/main" id="{5263F7C8-572A-D53A-B254-73D747902A7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9853" y="4270334"/>
            <a:ext cx="1736137" cy="1736137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7CF1345B-8AF9-CB2B-AFC7-09A6844C8959}"/>
              </a:ext>
            </a:extLst>
          </p:cNvPr>
          <p:cNvSpPr txBox="1"/>
          <p:nvPr/>
        </p:nvSpPr>
        <p:spPr>
          <a:xfrm>
            <a:off x="2682099" y="4481786"/>
            <a:ext cx="65921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Step 3:</a:t>
            </a:r>
          </a:p>
        </p:txBody>
      </p:sp>
      <p:pic>
        <p:nvPicPr>
          <p:cNvPr id="55" name="Graphic 54" descr="Clipboard Mixed with solid fill">
            <a:extLst>
              <a:ext uri="{FF2B5EF4-FFF2-40B4-BE49-F238E27FC236}">
                <a16:creationId xmlns:a16="http://schemas.microsoft.com/office/drawing/2014/main" id="{1A123FA7-32BE-2A7A-D614-9675C2CEECB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676158" y="4379185"/>
            <a:ext cx="739161" cy="739161"/>
          </a:xfrm>
          <a:prstGeom prst="rect">
            <a:avLst/>
          </a:prstGeom>
        </p:spPr>
      </p:pic>
      <p:sp>
        <p:nvSpPr>
          <p:cNvPr id="56" name="Text Placeholder 16">
            <a:extLst>
              <a:ext uri="{FF2B5EF4-FFF2-40B4-BE49-F238E27FC236}">
                <a16:creationId xmlns:a16="http://schemas.microsoft.com/office/drawing/2014/main" id="{5C3DCC11-E449-B44F-4C17-30201D007A38}"/>
              </a:ext>
            </a:extLst>
          </p:cNvPr>
          <p:cNvSpPr txBox="1">
            <a:spLocks/>
          </p:cNvSpPr>
          <p:nvPr/>
        </p:nvSpPr>
        <p:spPr>
          <a:xfrm>
            <a:off x="4684958" y="4499813"/>
            <a:ext cx="3332205" cy="4979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cap="all" spc="-4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VERIFICATION &amp; Validation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5AC06AB-F185-C629-3A70-DB0D8C976BDC}"/>
              </a:ext>
            </a:extLst>
          </p:cNvPr>
          <p:cNvSpPr txBox="1"/>
          <p:nvPr/>
        </p:nvSpPr>
        <p:spPr>
          <a:xfrm>
            <a:off x="4602387" y="4748765"/>
            <a:ext cx="37324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200" dirty="0">
                <a:solidFill>
                  <a:prstClr val="black"/>
                </a:solidFill>
              </a:rPr>
              <a:t>Due diligence on data accuracy &amp; integrity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AF1D44C-6071-45AB-F58D-2594E32588A3}"/>
              </a:ext>
            </a:extLst>
          </p:cNvPr>
          <p:cNvSpPr txBox="1"/>
          <p:nvPr/>
        </p:nvSpPr>
        <p:spPr>
          <a:xfrm>
            <a:off x="2698801" y="5456908"/>
            <a:ext cx="65921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Step 4:</a:t>
            </a:r>
          </a:p>
        </p:txBody>
      </p:sp>
      <p:cxnSp>
        <p:nvCxnSpPr>
          <p:cNvPr id="59" name="Connector: Curved 58">
            <a:extLst>
              <a:ext uri="{FF2B5EF4-FFF2-40B4-BE49-F238E27FC236}">
                <a16:creationId xmlns:a16="http://schemas.microsoft.com/office/drawing/2014/main" id="{3592720B-39EC-8C83-8DE2-3AE6EE80D931}"/>
              </a:ext>
            </a:extLst>
          </p:cNvPr>
          <p:cNvCxnSpPr>
            <a:cxnSpLocks/>
          </p:cNvCxnSpPr>
          <p:nvPr/>
        </p:nvCxnSpPr>
        <p:spPr>
          <a:xfrm rot="16200000" flipH="1">
            <a:off x="769664" y="3202145"/>
            <a:ext cx="1122390" cy="1013989"/>
          </a:xfrm>
          <a:prstGeom prst="curvedConnector3">
            <a:avLst>
              <a:gd name="adj1" fmla="val 50000"/>
            </a:avLst>
          </a:prstGeom>
          <a:ln w="254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0" name="Picture 59">
            <a:extLst>
              <a:ext uri="{FF2B5EF4-FFF2-40B4-BE49-F238E27FC236}">
                <a16:creationId xmlns:a16="http://schemas.microsoft.com/office/drawing/2014/main" id="{D35B974D-C045-73D5-40A7-4CC86687551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588538" y="5455010"/>
            <a:ext cx="914400" cy="551793"/>
          </a:xfrm>
          <a:prstGeom prst="rect">
            <a:avLst/>
          </a:prstGeom>
        </p:spPr>
      </p:pic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3E20F3BE-F76A-6EC7-6DFE-1F424D5B8CF9}"/>
              </a:ext>
            </a:extLst>
          </p:cNvPr>
          <p:cNvSpPr txBox="1">
            <a:spLocks/>
          </p:cNvSpPr>
          <p:nvPr/>
        </p:nvSpPr>
        <p:spPr>
          <a:xfrm>
            <a:off x="4684959" y="5557416"/>
            <a:ext cx="3994639" cy="4979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 cap="all" spc="-4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prstClr val="black"/>
                </a:solidFill>
                <a:latin typeface="+mn-lt"/>
              </a:rPr>
              <a:t>Information Sharing</a:t>
            </a:r>
            <a:endParaRPr kumimoji="0" lang="en-US" sz="800" b="1" i="1" u="none" strike="noStrike" kern="1200" cap="none" spc="-4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D421E3F-625E-40EB-532A-B9C89623C863}"/>
              </a:ext>
            </a:extLst>
          </p:cNvPr>
          <p:cNvSpPr txBox="1"/>
          <p:nvPr/>
        </p:nvSpPr>
        <p:spPr>
          <a:xfrm>
            <a:off x="4602387" y="5802129"/>
            <a:ext cx="37080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Sharing information to downstream user</a:t>
            </a:r>
          </a:p>
        </p:txBody>
      </p:sp>
      <p:pic>
        <p:nvPicPr>
          <p:cNvPr id="63" name="Graphic 62" descr="Add with solid fill">
            <a:extLst>
              <a:ext uri="{FF2B5EF4-FFF2-40B4-BE49-F238E27FC236}">
                <a16:creationId xmlns:a16="http://schemas.microsoft.com/office/drawing/2014/main" id="{D7B2F419-D04F-3699-8C4B-35147669E7D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628301" y="1752188"/>
            <a:ext cx="427502" cy="427502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86EC65F9-DF61-6D6A-BCF4-9A5AFE6746D1}"/>
              </a:ext>
            </a:extLst>
          </p:cNvPr>
          <p:cNvSpPr txBox="1"/>
          <p:nvPr/>
        </p:nvSpPr>
        <p:spPr>
          <a:xfrm>
            <a:off x="9427132" y="1141286"/>
            <a:ext cx="24919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000000"/>
                </a:solidFill>
              </a:rPr>
              <a:t>SUPPLIER DETAIL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65" name="Graphic 64" descr="Arrow Right with solid fill">
            <a:extLst>
              <a:ext uri="{FF2B5EF4-FFF2-40B4-BE49-F238E27FC236}">
                <a16:creationId xmlns:a16="http://schemas.microsoft.com/office/drawing/2014/main" id="{1315FB59-C244-922A-C24D-7A40189F2A95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187050" y="1047064"/>
            <a:ext cx="424588" cy="424588"/>
          </a:xfrm>
          <a:prstGeom prst="rect">
            <a:avLst/>
          </a:prstGeom>
        </p:spPr>
      </p:pic>
      <p:pic>
        <p:nvPicPr>
          <p:cNvPr id="66" name="Graphic 65" descr="Arrow Right with solid fill">
            <a:extLst>
              <a:ext uri="{FF2B5EF4-FFF2-40B4-BE49-F238E27FC236}">
                <a16:creationId xmlns:a16="http://schemas.microsoft.com/office/drawing/2014/main" id="{6C0A9F4B-6EFB-E996-3DBE-4256ABF8858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187050" y="2530137"/>
            <a:ext cx="424588" cy="424588"/>
          </a:xfrm>
          <a:prstGeom prst="rect">
            <a:avLst/>
          </a:prstGeom>
        </p:spPr>
      </p:pic>
      <p:pic>
        <p:nvPicPr>
          <p:cNvPr id="68" name="Graphic 67" descr="Information outline">
            <a:extLst>
              <a:ext uri="{FF2B5EF4-FFF2-40B4-BE49-F238E27FC236}">
                <a16:creationId xmlns:a16="http://schemas.microsoft.com/office/drawing/2014/main" id="{FA8E3236-E341-7652-0BB1-F8E7CB71AE67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8814033" y="965542"/>
            <a:ext cx="613099" cy="613099"/>
          </a:xfrm>
          <a:prstGeom prst="rect">
            <a:avLst/>
          </a:prstGeom>
        </p:spPr>
      </p:pic>
      <p:sp>
        <p:nvSpPr>
          <p:cNvPr id="71" name="Flowchart: Alternate Process 70">
            <a:extLst>
              <a:ext uri="{FF2B5EF4-FFF2-40B4-BE49-F238E27FC236}">
                <a16:creationId xmlns:a16="http://schemas.microsoft.com/office/drawing/2014/main" id="{3CAF6258-00AA-EE0E-28EF-486EB6DB78C1}"/>
              </a:ext>
            </a:extLst>
          </p:cNvPr>
          <p:cNvSpPr/>
          <p:nvPr/>
        </p:nvSpPr>
        <p:spPr>
          <a:xfrm>
            <a:off x="254" y="2559"/>
            <a:ext cx="8016910" cy="65389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cap="all" dirty="0">
                <a:latin typeface="+mn-lt"/>
              </a:rPr>
              <a:t>Overview of A Traceability framework</a:t>
            </a:r>
            <a:endParaRPr lang="en-GB" sz="3200" u="sng" cap="all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5D944F5-7B0B-C119-5316-D1CA049FB480}"/>
              </a:ext>
            </a:extLst>
          </p:cNvPr>
          <p:cNvSpPr txBox="1"/>
          <p:nvPr/>
        </p:nvSpPr>
        <p:spPr>
          <a:xfrm>
            <a:off x="5135338" y="3605609"/>
            <a:ext cx="2540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Information by production batch</a:t>
            </a:r>
          </a:p>
        </p:txBody>
      </p:sp>
    </p:spTree>
    <p:extLst>
      <p:ext uri="{BB962C8B-B14F-4D97-AF65-F5344CB8AC3E}">
        <p14:creationId xmlns:p14="http://schemas.microsoft.com/office/powerpoint/2010/main" val="352002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roup 145">
            <a:extLst>
              <a:ext uri="{FF2B5EF4-FFF2-40B4-BE49-F238E27FC236}">
                <a16:creationId xmlns:a16="http://schemas.microsoft.com/office/drawing/2014/main" id="{BB4EC891-A3E1-B817-FD00-5C0FDB6A86BF}"/>
              </a:ext>
            </a:extLst>
          </p:cNvPr>
          <p:cNvGrpSpPr/>
          <p:nvPr/>
        </p:nvGrpSpPr>
        <p:grpSpPr>
          <a:xfrm>
            <a:off x="179674" y="1923074"/>
            <a:ext cx="667314" cy="668126"/>
            <a:chOff x="268651" y="275465"/>
            <a:chExt cx="932702" cy="933839"/>
          </a:xfrm>
        </p:grpSpPr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C12E803A-80E7-BBAB-C15A-ADD1852C85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8651" y="275465"/>
              <a:ext cx="742212" cy="749214"/>
            </a:xfrm>
            <a:prstGeom prst="rect">
              <a:avLst/>
            </a:prstGeom>
          </p:spPr>
        </p:pic>
        <p:pic>
          <p:nvPicPr>
            <p:cNvPr id="84" name="Graphic 83" descr="Document with solid fill">
              <a:extLst>
                <a:ext uri="{FF2B5EF4-FFF2-40B4-BE49-F238E27FC236}">
                  <a16:creationId xmlns:a16="http://schemas.microsoft.com/office/drawing/2014/main" id="{F112E6CC-5DD3-60C9-3EA6-F20B8F29F84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0373" y="828324"/>
              <a:ext cx="380980" cy="380980"/>
            </a:xfrm>
            <a:prstGeom prst="rect">
              <a:avLst/>
            </a:prstGeom>
          </p:spPr>
        </p:pic>
      </p:grp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30B4CB6C-793C-EE6D-1DF9-C120DF39F4C6}"/>
              </a:ext>
            </a:extLst>
          </p:cNvPr>
          <p:cNvCxnSpPr>
            <a:cxnSpLocks/>
            <a:stCxn id="76" idx="3"/>
            <a:endCxn id="115" idx="1"/>
          </p:cNvCxnSpPr>
          <p:nvPr/>
        </p:nvCxnSpPr>
        <p:spPr>
          <a:xfrm flipV="1">
            <a:off x="710699" y="2190674"/>
            <a:ext cx="861510" cy="41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35A89D77-DA8B-2C13-1BF9-CA827E97E43C}"/>
              </a:ext>
            </a:extLst>
          </p:cNvPr>
          <p:cNvGrpSpPr/>
          <p:nvPr/>
        </p:nvGrpSpPr>
        <p:grpSpPr>
          <a:xfrm>
            <a:off x="204212" y="3388275"/>
            <a:ext cx="668860" cy="662926"/>
            <a:chOff x="302116" y="2064961"/>
            <a:chExt cx="934865" cy="926570"/>
          </a:xfrm>
        </p:grpSpPr>
        <p:pic>
          <p:nvPicPr>
            <p:cNvPr id="113" name="Graphic 112" descr="Oil Barrel outline">
              <a:extLst>
                <a:ext uri="{FF2B5EF4-FFF2-40B4-BE49-F238E27FC236}">
                  <a16:creationId xmlns:a16="http://schemas.microsoft.com/office/drawing/2014/main" id="{5F770AAA-BB6A-0763-10C3-D8EBA5798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02116" y="2064961"/>
              <a:ext cx="742211" cy="742211"/>
            </a:xfrm>
            <a:prstGeom prst="rect">
              <a:avLst/>
            </a:prstGeom>
          </p:spPr>
        </p:pic>
        <p:pic>
          <p:nvPicPr>
            <p:cNvPr id="124" name="Graphic 123" descr="Document with solid fill">
              <a:extLst>
                <a:ext uri="{FF2B5EF4-FFF2-40B4-BE49-F238E27FC236}">
                  <a16:creationId xmlns:a16="http://schemas.microsoft.com/office/drawing/2014/main" id="{5A2EC941-E56B-2896-69AC-F1F0C47DBC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56001" y="2610551"/>
              <a:ext cx="380980" cy="380980"/>
            </a:xfrm>
            <a:prstGeom prst="rect">
              <a:avLst/>
            </a:prstGeom>
          </p:spPr>
        </p:pic>
      </p:grp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B464E494-3EB2-EC27-7132-0FC71958E414}"/>
              </a:ext>
            </a:extLst>
          </p:cNvPr>
          <p:cNvCxnSpPr>
            <a:cxnSpLocks/>
            <a:stCxn id="113" idx="3"/>
            <a:endCxn id="389" idx="1"/>
          </p:cNvCxnSpPr>
          <p:nvPr/>
        </p:nvCxnSpPr>
        <p:spPr>
          <a:xfrm>
            <a:off x="735235" y="3653787"/>
            <a:ext cx="894436" cy="56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23A9D5F5-E062-AA7A-77B4-C6FEA6CBD78A}"/>
              </a:ext>
            </a:extLst>
          </p:cNvPr>
          <p:cNvGrpSpPr/>
          <p:nvPr/>
        </p:nvGrpSpPr>
        <p:grpSpPr>
          <a:xfrm>
            <a:off x="1572209" y="1925048"/>
            <a:ext cx="772266" cy="671372"/>
            <a:chOff x="1797333" y="276794"/>
            <a:chExt cx="1079393" cy="938375"/>
          </a:xfrm>
        </p:grpSpPr>
        <p:pic>
          <p:nvPicPr>
            <p:cNvPr id="115" name="Picture 114">
              <a:extLst>
                <a:ext uri="{FF2B5EF4-FFF2-40B4-BE49-F238E27FC236}">
                  <a16:creationId xmlns:a16="http://schemas.microsoft.com/office/drawing/2014/main" id="{39F485A2-4DA0-7DFF-8B13-B49FC8E2B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797333" y="276794"/>
              <a:ext cx="749218" cy="742528"/>
            </a:xfrm>
            <a:prstGeom prst="rect">
              <a:avLst/>
            </a:prstGeom>
          </p:spPr>
        </p:pic>
        <p:pic>
          <p:nvPicPr>
            <p:cNvPr id="132" name="Graphic 131" descr="Document with solid fill">
              <a:extLst>
                <a:ext uri="{FF2B5EF4-FFF2-40B4-BE49-F238E27FC236}">
                  <a16:creationId xmlns:a16="http://schemas.microsoft.com/office/drawing/2014/main" id="{605712AD-C5FC-00B6-57D9-CC8EAB1A2D8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495746" y="834189"/>
              <a:ext cx="380980" cy="380980"/>
            </a:xfrm>
            <a:prstGeom prst="rect">
              <a:avLst/>
            </a:prstGeom>
          </p:spPr>
        </p:pic>
      </p:grpSp>
      <p:cxnSp>
        <p:nvCxnSpPr>
          <p:cNvPr id="138" name="Connector: Elbow 137">
            <a:extLst>
              <a:ext uri="{FF2B5EF4-FFF2-40B4-BE49-F238E27FC236}">
                <a16:creationId xmlns:a16="http://schemas.microsoft.com/office/drawing/2014/main" id="{BC75CD60-B0E8-056B-656A-4D1EF48AF663}"/>
              </a:ext>
            </a:extLst>
          </p:cNvPr>
          <p:cNvCxnSpPr>
            <a:cxnSpLocks/>
            <a:stCxn id="115" idx="3"/>
            <a:endCxn id="130" idx="1"/>
          </p:cNvCxnSpPr>
          <p:nvPr/>
        </p:nvCxnSpPr>
        <p:spPr>
          <a:xfrm>
            <a:off x="2108247" y="2190674"/>
            <a:ext cx="1161955" cy="720463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ctor: Elbow 147">
            <a:extLst>
              <a:ext uri="{FF2B5EF4-FFF2-40B4-BE49-F238E27FC236}">
                <a16:creationId xmlns:a16="http://schemas.microsoft.com/office/drawing/2014/main" id="{46A2A150-4087-AB85-AEF4-2FC121688B39}"/>
              </a:ext>
            </a:extLst>
          </p:cNvPr>
          <p:cNvCxnSpPr>
            <a:cxnSpLocks/>
            <a:stCxn id="389" idx="3"/>
            <a:endCxn id="130" idx="1"/>
          </p:cNvCxnSpPr>
          <p:nvPr/>
        </p:nvCxnSpPr>
        <p:spPr>
          <a:xfrm flipV="1">
            <a:off x="2113862" y="2911137"/>
            <a:ext cx="1156340" cy="748346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14A20D7D-7185-271B-7699-D9ACEF8AC335}"/>
              </a:ext>
            </a:extLst>
          </p:cNvPr>
          <p:cNvGrpSpPr/>
          <p:nvPr/>
        </p:nvGrpSpPr>
        <p:grpSpPr>
          <a:xfrm>
            <a:off x="3270202" y="2641236"/>
            <a:ext cx="609890" cy="717866"/>
            <a:chOff x="4552847" y="1177692"/>
            <a:chExt cx="852440" cy="1003361"/>
          </a:xfrm>
        </p:grpSpPr>
        <p:pic>
          <p:nvPicPr>
            <p:cNvPr id="130" name="Picture 129">
              <a:extLst>
                <a:ext uri="{FF2B5EF4-FFF2-40B4-BE49-F238E27FC236}">
                  <a16:creationId xmlns:a16="http://schemas.microsoft.com/office/drawing/2014/main" id="{71A54ED3-7CD1-13D8-B291-3EAB2630621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552847" y="1177692"/>
              <a:ext cx="661950" cy="754480"/>
            </a:xfrm>
            <a:prstGeom prst="rect">
              <a:avLst/>
            </a:prstGeom>
          </p:spPr>
        </p:pic>
        <p:pic>
          <p:nvPicPr>
            <p:cNvPr id="169" name="Graphic 168" descr="Document with solid fill">
              <a:extLst>
                <a:ext uri="{FF2B5EF4-FFF2-40B4-BE49-F238E27FC236}">
                  <a16:creationId xmlns:a16="http://schemas.microsoft.com/office/drawing/2014/main" id="{87A9BD65-8BB6-8E69-3C65-B66CD301AB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024307" y="1800073"/>
              <a:ext cx="380980" cy="380980"/>
            </a:xfrm>
            <a:prstGeom prst="rect">
              <a:avLst/>
            </a:prstGeom>
          </p:spPr>
        </p:pic>
      </p:grp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4056E580-0094-7610-6835-D96D459A4200}"/>
              </a:ext>
            </a:extLst>
          </p:cNvPr>
          <p:cNvCxnSpPr>
            <a:cxnSpLocks/>
            <a:stCxn id="130" idx="3"/>
            <a:endCxn id="168" idx="1"/>
          </p:cNvCxnSpPr>
          <p:nvPr/>
        </p:nvCxnSpPr>
        <p:spPr>
          <a:xfrm flipV="1">
            <a:off x="3743803" y="2909893"/>
            <a:ext cx="758093" cy="124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4DD4BDF-3BDE-61F0-2F6B-EE86CA017D04}"/>
              </a:ext>
            </a:extLst>
          </p:cNvPr>
          <p:cNvGrpSpPr/>
          <p:nvPr/>
        </p:nvGrpSpPr>
        <p:grpSpPr>
          <a:xfrm>
            <a:off x="4501896" y="2639265"/>
            <a:ext cx="692124" cy="718182"/>
            <a:chOff x="6156116" y="1175658"/>
            <a:chExt cx="967382" cy="1003803"/>
          </a:xfrm>
        </p:grpSpPr>
        <p:pic>
          <p:nvPicPr>
            <p:cNvPr id="168" name="Picture 167">
              <a:extLst>
                <a:ext uri="{FF2B5EF4-FFF2-40B4-BE49-F238E27FC236}">
                  <a16:creationId xmlns:a16="http://schemas.microsoft.com/office/drawing/2014/main" id="{BC12A94B-7C1F-4AA4-E1B4-8E39DAA2D8F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156116" y="1175658"/>
              <a:ext cx="661950" cy="756514"/>
            </a:xfrm>
            <a:prstGeom prst="rect">
              <a:avLst/>
            </a:prstGeom>
          </p:spPr>
        </p:pic>
        <p:pic>
          <p:nvPicPr>
            <p:cNvPr id="189" name="Graphic 188" descr="Document with solid fill">
              <a:extLst>
                <a:ext uri="{FF2B5EF4-FFF2-40B4-BE49-F238E27FC236}">
                  <a16:creationId xmlns:a16="http://schemas.microsoft.com/office/drawing/2014/main" id="{89258FB6-2717-163B-BBCA-8A73F2274D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742518" y="1798481"/>
              <a:ext cx="380980" cy="380980"/>
            </a:xfrm>
            <a:prstGeom prst="rect">
              <a:avLst/>
            </a:prstGeom>
          </p:spPr>
        </p:pic>
      </p:grp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3D2AADDD-311A-580B-6750-0A66C5C47F80}"/>
              </a:ext>
            </a:extLst>
          </p:cNvPr>
          <p:cNvCxnSpPr>
            <a:cxnSpLocks/>
            <a:stCxn id="168" idx="3"/>
            <a:endCxn id="188" idx="1"/>
          </p:cNvCxnSpPr>
          <p:nvPr/>
        </p:nvCxnSpPr>
        <p:spPr>
          <a:xfrm>
            <a:off x="4975495" y="2909893"/>
            <a:ext cx="781312" cy="662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8" name="Graphic 197" descr="Store outline">
            <a:extLst>
              <a:ext uri="{FF2B5EF4-FFF2-40B4-BE49-F238E27FC236}">
                <a16:creationId xmlns:a16="http://schemas.microsoft.com/office/drawing/2014/main" id="{5BDEFCC7-14B3-5FB5-1166-C27CBDA8CA6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879774" y="2508150"/>
            <a:ext cx="806752" cy="806752"/>
          </a:xfrm>
          <a:prstGeom prst="rect">
            <a:avLst/>
          </a:prstGeom>
        </p:spPr>
      </p:pic>
      <p:grpSp>
        <p:nvGrpSpPr>
          <p:cNvPr id="153" name="Group 152">
            <a:extLst>
              <a:ext uri="{FF2B5EF4-FFF2-40B4-BE49-F238E27FC236}">
                <a16:creationId xmlns:a16="http://schemas.microsoft.com/office/drawing/2014/main" id="{950C574E-3862-9E54-1F4F-A008A8E9B402}"/>
              </a:ext>
            </a:extLst>
          </p:cNvPr>
          <p:cNvGrpSpPr/>
          <p:nvPr/>
        </p:nvGrpSpPr>
        <p:grpSpPr>
          <a:xfrm>
            <a:off x="5756807" y="2679713"/>
            <a:ext cx="609890" cy="684444"/>
            <a:chOff x="7750652" y="1222817"/>
            <a:chExt cx="852441" cy="956644"/>
          </a:xfrm>
        </p:grpSpPr>
        <p:pic>
          <p:nvPicPr>
            <p:cNvPr id="188" name="Graphic 187" descr="Shirt outline">
              <a:extLst>
                <a:ext uri="{FF2B5EF4-FFF2-40B4-BE49-F238E27FC236}">
                  <a16:creationId xmlns:a16="http://schemas.microsoft.com/office/drawing/2014/main" id="{F3DD105C-F8AF-358F-8404-5FD72651C4E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7750652" y="1222817"/>
              <a:ext cx="661951" cy="661951"/>
            </a:xfrm>
            <a:prstGeom prst="rect">
              <a:avLst/>
            </a:prstGeom>
          </p:spPr>
        </p:pic>
        <p:pic>
          <p:nvPicPr>
            <p:cNvPr id="199" name="Graphic 198" descr="Document with solid fill">
              <a:extLst>
                <a:ext uri="{FF2B5EF4-FFF2-40B4-BE49-F238E27FC236}">
                  <a16:creationId xmlns:a16="http://schemas.microsoft.com/office/drawing/2014/main" id="{8112EED6-94FB-41C9-C992-CE2A25AEF29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222113" y="1798481"/>
              <a:ext cx="380980" cy="380980"/>
            </a:xfrm>
            <a:prstGeom prst="rect">
              <a:avLst/>
            </a:prstGeom>
          </p:spPr>
        </p:pic>
      </p:grp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78A86FDB-BC04-A849-F870-D6626081113E}"/>
              </a:ext>
            </a:extLst>
          </p:cNvPr>
          <p:cNvCxnSpPr>
            <a:cxnSpLocks/>
            <a:stCxn id="188" idx="3"/>
            <a:endCxn id="198" idx="1"/>
          </p:cNvCxnSpPr>
          <p:nvPr/>
        </p:nvCxnSpPr>
        <p:spPr>
          <a:xfrm flipV="1">
            <a:off x="6230408" y="2911526"/>
            <a:ext cx="1649366" cy="49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0" name="Graphic 209" descr="Internet outline">
            <a:extLst>
              <a:ext uri="{FF2B5EF4-FFF2-40B4-BE49-F238E27FC236}">
                <a16:creationId xmlns:a16="http://schemas.microsoft.com/office/drawing/2014/main" id="{3827C4EB-8D2F-0E47-9CD3-05036B49914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542885" y="3842052"/>
            <a:ext cx="1365518" cy="1365518"/>
          </a:xfrm>
          <a:prstGeom prst="rect">
            <a:avLst/>
          </a:prstGeom>
        </p:spPr>
      </p:pic>
      <p:pic>
        <p:nvPicPr>
          <p:cNvPr id="227" name="Graphic 226" descr="User outline">
            <a:extLst>
              <a:ext uri="{FF2B5EF4-FFF2-40B4-BE49-F238E27FC236}">
                <a16:creationId xmlns:a16="http://schemas.microsoft.com/office/drawing/2014/main" id="{ADA5FEB2-6B38-5491-654D-18739035875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881194" y="3936856"/>
            <a:ext cx="803912" cy="803912"/>
          </a:xfrm>
          <a:prstGeom prst="rect">
            <a:avLst/>
          </a:prstGeom>
        </p:spPr>
      </p:pic>
      <p:cxnSp>
        <p:nvCxnSpPr>
          <p:cNvPr id="248" name="Connector: Elbow 247">
            <a:extLst>
              <a:ext uri="{FF2B5EF4-FFF2-40B4-BE49-F238E27FC236}">
                <a16:creationId xmlns:a16="http://schemas.microsoft.com/office/drawing/2014/main" id="{D7A8CCD1-A649-0B5A-CC57-AE7862BB55B7}"/>
              </a:ext>
            </a:extLst>
          </p:cNvPr>
          <p:cNvCxnSpPr>
            <a:cxnSpLocks/>
            <a:stCxn id="410" idx="2"/>
            <a:endCxn id="255" idx="3"/>
          </p:cNvCxnSpPr>
          <p:nvPr/>
        </p:nvCxnSpPr>
        <p:spPr>
          <a:xfrm rot="5400000">
            <a:off x="9536818" y="4411802"/>
            <a:ext cx="836144" cy="2539567"/>
          </a:xfrm>
          <a:prstGeom prst="bentConnector2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Graphic 10" descr="Garbage outline">
            <a:extLst>
              <a:ext uri="{FF2B5EF4-FFF2-40B4-BE49-F238E27FC236}">
                <a16:creationId xmlns:a16="http://schemas.microsoft.com/office/drawing/2014/main" id="{C15EEBDB-C96A-B174-9BCC-156C20E152C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136107" y="5145809"/>
            <a:ext cx="294086" cy="294086"/>
          </a:xfrm>
          <a:prstGeom prst="rect">
            <a:avLst/>
          </a:prstGeom>
        </p:spPr>
      </p:pic>
      <p:pic>
        <p:nvPicPr>
          <p:cNvPr id="99" name="Graphic 98" descr="Document with solid fill">
            <a:extLst>
              <a:ext uri="{FF2B5EF4-FFF2-40B4-BE49-F238E27FC236}">
                <a16:creationId xmlns:a16="http://schemas.microsoft.com/office/drawing/2014/main" id="{551580E4-EE31-FD3C-0BB6-B461ECEA84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88284" y="2768968"/>
            <a:ext cx="266644" cy="266644"/>
          </a:xfrm>
          <a:prstGeom prst="rect">
            <a:avLst/>
          </a:prstGeom>
        </p:spPr>
      </p:pic>
      <p:cxnSp>
        <p:nvCxnSpPr>
          <p:cNvPr id="263" name="Straight Arrow Connector 262">
            <a:extLst>
              <a:ext uri="{FF2B5EF4-FFF2-40B4-BE49-F238E27FC236}">
                <a16:creationId xmlns:a16="http://schemas.microsoft.com/office/drawing/2014/main" id="{10A99460-ADEE-8336-E381-BBD039536917}"/>
              </a:ext>
            </a:extLst>
          </p:cNvPr>
          <p:cNvCxnSpPr>
            <a:cxnSpLocks/>
            <a:stCxn id="400" idx="2"/>
            <a:endCxn id="227" idx="0"/>
          </p:cNvCxnSpPr>
          <p:nvPr/>
        </p:nvCxnSpPr>
        <p:spPr>
          <a:xfrm>
            <a:off x="8283150" y="3472597"/>
            <a:ext cx="0" cy="46425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or: Elbow 283">
            <a:extLst>
              <a:ext uri="{FF2B5EF4-FFF2-40B4-BE49-F238E27FC236}">
                <a16:creationId xmlns:a16="http://schemas.microsoft.com/office/drawing/2014/main" id="{6D19029E-3C21-9027-AEA4-5FFFE035D417}"/>
              </a:ext>
            </a:extLst>
          </p:cNvPr>
          <p:cNvCxnSpPr>
            <a:cxnSpLocks/>
            <a:stCxn id="99" idx="3"/>
            <a:endCxn id="210" idx="0"/>
          </p:cNvCxnSpPr>
          <p:nvPr/>
        </p:nvCxnSpPr>
        <p:spPr>
          <a:xfrm>
            <a:off x="9954928" y="2902290"/>
            <a:ext cx="1270716" cy="939762"/>
          </a:xfrm>
          <a:prstGeom prst="bentConnector2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8" name="Straight Arrow Connector 317">
            <a:extLst>
              <a:ext uri="{FF2B5EF4-FFF2-40B4-BE49-F238E27FC236}">
                <a16:creationId xmlns:a16="http://schemas.microsoft.com/office/drawing/2014/main" id="{0157A472-6C5C-9B57-440C-0A66521F243A}"/>
              </a:ext>
            </a:extLst>
          </p:cNvPr>
          <p:cNvCxnSpPr>
            <a:cxnSpLocks/>
            <a:stCxn id="401" idx="2"/>
            <a:endCxn id="11" idx="0"/>
          </p:cNvCxnSpPr>
          <p:nvPr/>
        </p:nvCxnSpPr>
        <p:spPr>
          <a:xfrm>
            <a:off x="8283150" y="4910728"/>
            <a:ext cx="0" cy="235081"/>
          </a:xfrm>
          <a:prstGeom prst="straightConnector1">
            <a:avLst/>
          </a:prstGeom>
          <a:ln w="25400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>
            <a:extLst>
              <a:ext uri="{FF2B5EF4-FFF2-40B4-BE49-F238E27FC236}">
                <a16:creationId xmlns:a16="http://schemas.microsoft.com/office/drawing/2014/main" id="{147D595D-2DA9-6049-9CFA-17107AB238D1}"/>
              </a:ext>
            </a:extLst>
          </p:cNvPr>
          <p:cNvCxnSpPr>
            <a:cxnSpLocks/>
            <a:stCxn id="11" idx="2"/>
            <a:endCxn id="255" idx="0"/>
          </p:cNvCxnSpPr>
          <p:nvPr/>
        </p:nvCxnSpPr>
        <p:spPr>
          <a:xfrm>
            <a:off x="8283150" y="5439895"/>
            <a:ext cx="355" cy="258161"/>
          </a:xfrm>
          <a:prstGeom prst="straightConnector1">
            <a:avLst/>
          </a:prstGeom>
          <a:ln w="25400">
            <a:solidFill>
              <a:schemeClr val="accent5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TextBox 386">
            <a:extLst>
              <a:ext uri="{FF2B5EF4-FFF2-40B4-BE49-F238E27FC236}">
                <a16:creationId xmlns:a16="http://schemas.microsoft.com/office/drawing/2014/main" id="{55A4F0C6-4041-33AE-AD31-13B94463C886}"/>
              </a:ext>
            </a:extLst>
          </p:cNvPr>
          <p:cNvSpPr txBox="1"/>
          <p:nvPr/>
        </p:nvSpPr>
        <p:spPr>
          <a:xfrm>
            <a:off x="1967728" y="1260038"/>
            <a:ext cx="2520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cap="all" dirty="0"/>
              <a:t>Upstream</a:t>
            </a:r>
            <a:endParaRPr lang="en-GB" sz="2000" b="1" u="sng" cap="all" dirty="0"/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D322EADC-8724-EEA2-9145-1D8019227662}"/>
              </a:ext>
            </a:extLst>
          </p:cNvPr>
          <p:cNvSpPr txBox="1"/>
          <p:nvPr/>
        </p:nvSpPr>
        <p:spPr>
          <a:xfrm>
            <a:off x="8301064" y="1250362"/>
            <a:ext cx="2520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cap="all" dirty="0"/>
              <a:t>Downstream</a:t>
            </a:r>
            <a:endParaRPr lang="en-GB" sz="2000" b="1" u="sng" cap="all" dirty="0"/>
          </a:p>
        </p:txBody>
      </p:sp>
      <p:grpSp>
        <p:nvGrpSpPr>
          <p:cNvPr id="390" name="Group 389">
            <a:extLst>
              <a:ext uri="{FF2B5EF4-FFF2-40B4-BE49-F238E27FC236}">
                <a16:creationId xmlns:a16="http://schemas.microsoft.com/office/drawing/2014/main" id="{8D9D9FD2-9ED3-0A08-32C1-2DE2A779DB72}"/>
              </a:ext>
            </a:extLst>
          </p:cNvPr>
          <p:cNvGrpSpPr/>
          <p:nvPr/>
        </p:nvGrpSpPr>
        <p:grpSpPr>
          <a:xfrm>
            <a:off x="1629671" y="3420316"/>
            <a:ext cx="676794" cy="651864"/>
            <a:chOff x="1392573" y="2550886"/>
            <a:chExt cx="967001" cy="931383"/>
          </a:xfrm>
        </p:grpSpPr>
        <p:pic>
          <p:nvPicPr>
            <p:cNvPr id="389" name="Picture 388">
              <a:extLst>
                <a:ext uri="{FF2B5EF4-FFF2-40B4-BE49-F238E27FC236}">
                  <a16:creationId xmlns:a16="http://schemas.microsoft.com/office/drawing/2014/main" id="{D0BD9F99-84FD-88F0-9AF5-4445355DC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1392573" y="2550886"/>
              <a:ext cx="691811" cy="683442"/>
            </a:xfrm>
            <a:prstGeom prst="rect">
              <a:avLst/>
            </a:prstGeom>
          </p:spPr>
        </p:pic>
        <p:pic>
          <p:nvPicPr>
            <p:cNvPr id="145" name="Graphic 144" descr="Document with solid fill">
              <a:extLst>
                <a:ext uri="{FF2B5EF4-FFF2-40B4-BE49-F238E27FC236}">
                  <a16:creationId xmlns:a16="http://schemas.microsoft.com/office/drawing/2014/main" id="{426FDD3B-72A6-AAE6-7DCF-0CFAEED5EA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70117" y="3092812"/>
              <a:ext cx="389457" cy="389457"/>
            </a:xfrm>
            <a:prstGeom prst="rect">
              <a:avLst/>
            </a:prstGeom>
          </p:spPr>
        </p:pic>
      </p:grpSp>
      <p:sp>
        <p:nvSpPr>
          <p:cNvPr id="393" name="TextBox 392">
            <a:extLst>
              <a:ext uri="{FF2B5EF4-FFF2-40B4-BE49-F238E27FC236}">
                <a16:creationId xmlns:a16="http://schemas.microsoft.com/office/drawing/2014/main" id="{034BF907-B31D-9F31-6A71-74696590C840}"/>
              </a:ext>
            </a:extLst>
          </p:cNvPr>
          <p:cNvSpPr txBox="1"/>
          <p:nvPr/>
        </p:nvSpPr>
        <p:spPr>
          <a:xfrm>
            <a:off x="9318" y="2734446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Farm</a:t>
            </a:r>
            <a:endParaRPr lang="en-GB" sz="1200" dirty="0"/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1178365E-9AC2-3D7C-CEEC-7EBA36BD7D3F}"/>
              </a:ext>
            </a:extLst>
          </p:cNvPr>
          <p:cNvSpPr txBox="1"/>
          <p:nvPr/>
        </p:nvSpPr>
        <p:spPr>
          <a:xfrm>
            <a:off x="1461537" y="2748746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Bale</a:t>
            </a:r>
            <a:endParaRPr lang="en-GB" sz="1200" dirty="0"/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E9E16811-D304-BAC8-85FE-7CDBC7604DAD}"/>
              </a:ext>
            </a:extLst>
          </p:cNvPr>
          <p:cNvSpPr txBox="1"/>
          <p:nvPr/>
        </p:nvSpPr>
        <p:spPr>
          <a:xfrm>
            <a:off x="83519" y="4270438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Chemical</a:t>
            </a:r>
            <a:endParaRPr lang="en-GB" sz="1200" dirty="0"/>
          </a:p>
        </p:txBody>
      </p:sp>
      <p:sp>
        <p:nvSpPr>
          <p:cNvPr id="396" name="TextBox 395">
            <a:extLst>
              <a:ext uri="{FF2B5EF4-FFF2-40B4-BE49-F238E27FC236}">
                <a16:creationId xmlns:a16="http://schemas.microsoft.com/office/drawing/2014/main" id="{E90E6830-4B3D-2549-2440-4EC3B8E9BC9B}"/>
              </a:ext>
            </a:extLst>
          </p:cNvPr>
          <p:cNvSpPr txBox="1"/>
          <p:nvPr/>
        </p:nvSpPr>
        <p:spPr>
          <a:xfrm>
            <a:off x="1493075" y="4270438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Chips</a:t>
            </a:r>
            <a:endParaRPr lang="en-GB" sz="1200" dirty="0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39173D03-7C50-F24F-6200-F63CFACEC1F8}"/>
              </a:ext>
            </a:extLst>
          </p:cNvPr>
          <p:cNvSpPr txBox="1"/>
          <p:nvPr/>
        </p:nvSpPr>
        <p:spPr>
          <a:xfrm>
            <a:off x="3099056" y="3533911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Yarn</a:t>
            </a:r>
            <a:endParaRPr lang="en-GB" sz="1200" dirty="0"/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8EB1C517-4FA9-11C0-CF5C-E2BDFA6F8393}"/>
              </a:ext>
            </a:extLst>
          </p:cNvPr>
          <p:cNvSpPr txBox="1"/>
          <p:nvPr/>
        </p:nvSpPr>
        <p:spPr>
          <a:xfrm>
            <a:off x="4343451" y="3537374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Fabric</a:t>
            </a:r>
            <a:endParaRPr lang="en-GB" sz="1200" dirty="0"/>
          </a:p>
        </p:txBody>
      </p:sp>
      <p:sp>
        <p:nvSpPr>
          <p:cNvPr id="399" name="TextBox 398">
            <a:extLst>
              <a:ext uri="{FF2B5EF4-FFF2-40B4-BE49-F238E27FC236}">
                <a16:creationId xmlns:a16="http://schemas.microsoft.com/office/drawing/2014/main" id="{324A0FF5-B007-2171-04CE-B4EB8A0A1E15}"/>
              </a:ext>
            </a:extLst>
          </p:cNvPr>
          <p:cNvSpPr txBox="1"/>
          <p:nvPr/>
        </p:nvSpPr>
        <p:spPr>
          <a:xfrm>
            <a:off x="5633815" y="3533910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Garment</a:t>
            </a:r>
            <a:endParaRPr lang="en-GB" sz="1200" dirty="0"/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FCD73592-F45E-96FD-DC33-79F0E059BFF4}"/>
              </a:ext>
            </a:extLst>
          </p:cNvPr>
          <p:cNvSpPr txBox="1"/>
          <p:nvPr/>
        </p:nvSpPr>
        <p:spPr>
          <a:xfrm>
            <a:off x="7904459" y="3195598"/>
            <a:ext cx="757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Retail</a:t>
            </a:r>
            <a:endParaRPr lang="en-GB" sz="1200" dirty="0"/>
          </a:p>
        </p:txBody>
      </p:sp>
      <p:sp>
        <p:nvSpPr>
          <p:cNvPr id="401" name="TextBox 400">
            <a:extLst>
              <a:ext uri="{FF2B5EF4-FFF2-40B4-BE49-F238E27FC236}">
                <a16:creationId xmlns:a16="http://schemas.microsoft.com/office/drawing/2014/main" id="{76AF4313-76D1-09E7-B984-EE37DF22D6AE}"/>
              </a:ext>
            </a:extLst>
          </p:cNvPr>
          <p:cNvSpPr txBox="1"/>
          <p:nvPr/>
        </p:nvSpPr>
        <p:spPr>
          <a:xfrm>
            <a:off x="7753282" y="4633729"/>
            <a:ext cx="10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Consumer</a:t>
            </a:r>
            <a:endParaRPr lang="en-GB" sz="1200" dirty="0"/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54053407-402E-01CD-59D2-0E4E7FFA063A}"/>
              </a:ext>
            </a:extLst>
          </p:cNvPr>
          <p:cNvSpPr txBox="1"/>
          <p:nvPr/>
        </p:nvSpPr>
        <p:spPr>
          <a:xfrm>
            <a:off x="7325934" y="6516221"/>
            <a:ext cx="19661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End-of-Life  / Recycler</a:t>
            </a:r>
            <a:endParaRPr lang="en-GB" sz="1200" dirty="0"/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35F602C4-5780-DEF5-9268-8ED905C8C2E4}"/>
              </a:ext>
            </a:extLst>
          </p:cNvPr>
          <p:cNvCxnSpPr>
            <a:cxnSpLocks/>
          </p:cNvCxnSpPr>
          <p:nvPr/>
        </p:nvCxnSpPr>
        <p:spPr>
          <a:xfrm>
            <a:off x="7133771" y="1176914"/>
            <a:ext cx="0" cy="5681086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>
            <a:extLst>
              <a:ext uri="{FF2B5EF4-FFF2-40B4-BE49-F238E27FC236}">
                <a16:creationId xmlns:a16="http://schemas.microsoft.com/office/drawing/2014/main" id="{38B23BFC-ED75-AD8A-860A-E6BA0A3FF487}"/>
              </a:ext>
            </a:extLst>
          </p:cNvPr>
          <p:cNvSpPr txBox="1"/>
          <p:nvPr/>
        </p:nvSpPr>
        <p:spPr>
          <a:xfrm>
            <a:off x="10459045" y="4986514"/>
            <a:ext cx="1531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Digital Information</a:t>
            </a:r>
            <a:endParaRPr lang="en-GB" sz="1200" dirty="0"/>
          </a:p>
        </p:txBody>
      </p:sp>
      <p:sp>
        <p:nvSpPr>
          <p:cNvPr id="431" name="Flowchart: Alternate Process 430">
            <a:extLst>
              <a:ext uri="{FF2B5EF4-FFF2-40B4-BE49-F238E27FC236}">
                <a16:creationId xmlns:a16="http://schemas.microsoft.com/office/drawing/2014/main" id="{CEA05F63-A348-2CFF-AFA0-572A56EF35E8}"/>
              </a:ext>
            </a:extLst>
          </p:cNvPr>
          <p:cNvSpPr/>
          <p:nvPr/>
        </p:nvSpPr>
        <p:spPr>
          <a:xfrm>
            <a:off x="254" y="2559"/>
            <a:ext cx="5756553" cy="65389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cap="all" dirty="0">
                <a:latin typeface="+mn-lt"/>
              </a:rPr>
              <a:t>How the information flows</a:t>
            </a:r>
            <a:endParaRPr lang="en-GB" sz="3200" u="sng" cap="all" dirty="0"/>
          </a:p>
        </p:txBody>
      </p: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0B89AFC2-1201-8337-5888-461F18F967AC}"/>
              </a:ext>
            </a:extLst>
          </p:cNvPr>
          <p:cNvCxnSpPr>
            <a:cxnSpLocks/>
          </p:cNvCxnSpPr>
          <p:nvPr/>
        </p:nvCxnSpPr>
        <p:spPr>
          <a:xfrm flipV="1">
            <a:off x="-1880" y="1706872"/>
            <a:ext cx="12192000" cy="9676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1C05B825-FCCE-30FE-F104-AA0D5796ABB9}"/>
              </a:ext>
            </a:extLst>
          </p:cNvPr>
          <p:cNvCxnSpPr>
            <a:cxnSpLocks/>
          </p:cNvCxnSpPr>
          <p:nvPr/>
        </p:nvCxnSpPr>
        <p:spPr>
          <a:xfrm flipV="1">
            <a:off x="-1880" y="1171702"/>
            <a:ext cx="12192000" cy="9676"/>
          </a:xfrm>
          <a:prstGeom prst="line">
            <a:avLst/>
          </a:prstGeom>
          <a:ln w="1270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11BCC9A0-4550-6816-DE85-84BA44CB5553}"/>
              </a:ext>
            </a:extLst>
          </p:cNvPr>
          <p:cNvCxnSpPr>
            <a:cxnSpLocks/>
            <a:stCxn id="198" idx="3"/>
            <a:endCxn id="99" idx="1"/>
          </p:cNvCxnSpPr>
          <p:nvPr/>
        </p:nvCxnSpPr>
        <p:spPr>
          <a:xfrm flipV="1">
            <a:off x="8686526" y="2902290"/>
            <a:ext cx="1001758" cy="9236"/>
          </a:xfrm>
          <a:prstGeom prst="line">
            <a:avLst/>
          </a:prstGeom>
          <a:ln w="2540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Connector: Elbow 442">
            <a:extLst>
              <a:ext uri="{FF2B5EF4-FFF2-40B4-BE49-F238E27FC236}">
                <a16:creationId xmlns:a16="http://schemas.microsoft.com/office/drawing/2014/main" id="{A475E73C-BE9F-2D03-A8A6-9322EA040B32}"/>
              </a:ext>
            </a:extLst>
          </p:cNvPr>
          <p:cNvCxnSpPr>
            <a:cxnSpLocks/>
            <a:endCxn id="227" idx="3"/>
          </p:cNvCxnSpPr>
          <p:nvPr/>
        </p:nvCxnSpPr>
        <p:spPr>
          <a:xfrm rot="10800000">
            <a:off x="8685106" y="4338813"/>
            <a:ext cx="2004010" cy="186007"/>
          </a:xfrm>
          <a:prstGeom prst="bentConnector3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D4794807-80F2-3F1D-392D-935F6DA99B35}"/>
              </a:ext>
            </a:extLst>
          </p:cNvPr>
          <p:cNvCxnSpPr>
            <a:cxnSpLocks/>
            <a:stCxn id="255" idx="1"/>
            <a:endCxn id="396" idx="2"/>
          </p:cNvCxnSpPr>
          <p:nvPr/>
        </p:nvCxnSpPr>
        <p:spPr>
          <a:xfrm rot="10800000">
            <a:off x="1871766" y="4547437"/>
            <a:ext cx="6010138" cy="1552220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C468432B-90EA-BA23-A13D-D50EE7CB213D}"/>
              </a:ext>
            </a:extLst>
          </p:cNvPr>
          <p:cNvCxnSpPr>
            <a:cxnSpLocks/>
            <a:stCxn id="255" idx="1"/>
            <a:endCxn id="397" idx="2"/>
          </p:cNvCxnSpPr>
          <p:nvPr/>
        </p:nvCxnSpPr>
        <p:spPr>
          <a:xfrm rot="10800000">
            <a:off x="3477748" y="3810911"/>
            <a:ext cx="4404157" cy="2288747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9952B8-7ED4-9A39-6C65-A2AFB2B527F2}"/>
              </a:ext>
            </a:extLst>
          </p:cNvPr>
          <p:cNvGrpSpPr/>
          <p:nvPr/>
        </p:nvGrpSpPr>
        <p:grpSpPr>
          <a:xfrm>
            <a:off x="7881904" y="5698056"/>
            <a:ext cx="953043" cy="827092"/>
            <a:chOff x="7881904" y="5698056"/>
            <a:chExt cx="953043" cy="827092"/>
          </a:xfrm>
        </p:grpSpPr>
        <p:pic>
          <p:nvPicPr>
            <p:cNvPr id="255" name="Graphic 254" descr="Factory outline">
              <a:extLst>
                <a:ext uri="{FF2B5EF4-FFF2-40B4-BE49-F238E27FC236}">
                  <a16:creationId xmlns:a16="http://schemas.microsoft.com/office/drawing/2014/main" id="{26206877-3257-A992-D64C-FFB9A4C199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/>
            </a:stretch>
          </p:blipFill>
          <p:spPr>
            <a:xfrm>
              <a:off x="7881904" y="5698056"/>
              <a:ext cx="803202" cy="803202"/>
            </a:xfrm>
            <a:prstGeom prst="rect">
              <a:avLst/>
            </a:prstGeom>
          </p:spPr>
        </p:pic>
        <p:pic>
          <p:nvPicPr>
            <p:cNvPr id="12" name="Graphic 11" descr="Document with solid fill">
              <a:extLst>
                <a:ext uri="{FF2B5EF4-FFF2-40B4-BE49-F238E27FC236}">
                  <a16:creationId xmlns:a16="http://schemas.microsoft.com/office/drawing/2014/main" id="{78D7CADE-F8D6-CEF0-6574-5B6DF3BE4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562370" y="6252571"/>
              <a:ext cx="272577" cy="272577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9218B51-51E4-B136-DF51-5D65CCB91CF0}"/>
              </a:ext>
            </a:extLst>
          </p:cNvPr>
          <p:cNvSpPr txBox="1"/>
          <p:nvPr/>
        </p:nvSpPr>
        <p:spPr>
          <a:xfrm>
            <a:off x="1999310" y="6114071"/>
            <a:ext cx="13617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Recycled Material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1211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ABD52-CB52-06F8-2053-4C7DBA16E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BEC385-CDF4-A715-1E90-BEE1D0ED2017}"/>
              </a:ext>
            </a:extLst>
          </p:cNvPr>
          <p:cNvSpPr/>
          <p:nvPr/>
        </p:nvSpPr>
        <p:spPr>
          <a:xfrm>
            <a:off x="548381" y="1117548"/>
            <a:ext cx="10718060" cy="780485"/>
          </a:xfrm>
          <a:prstGeom prst="rect">
            <a:avLst/>
          </a:prstGeom>
          <a:solidFill>
            <a:srgbClr val="F5E4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13E4C9-C0CB-B002-2725-604011F91EDF}"/>
              </a:ext>
            </a:extLst>
          </p:cNvPr>
          <p:cNvSpPr/>
          <p:nvPr/>
        </p:nvSpPr>
        <p:spPr>
          <a:xfrm>
            <a:off x="664763" y="5767352"/>
            <a:ext cx="10702349" cy="7804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51E496-5C86-81CC-E3E5-4808CA1F7F4E}"/>
              </a:ext>
            </a:extLst>
          </p:cNvPr>
          <p:cNvSpPr txBox="1"/>
          <p:nvPr/>
        </p:nvSpPr>
        <p:spPr>
          <a:xfrm>
            <a:off x="794330" y="5972928"/>
            <a:ext cx="154776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dirty="0"/>
              <a:t>Collect supplier, facility, process detail</a:t>
            </a:r>
          </a:p>
        </p:txBody>
      </p:sp>
      <p:pic>
        <p:nvPicPr>
          <p:cNvPr id="7" name="Graphic 6" descr="Shirt outline">
            <a:extLst>
              <a:ext uri="{FF2B5EF4-FFF2-40B4-BE49-F238E27FC236}">
                <a16:creationId xmlns:a16="http://schemas.microsoft.com/office/drawing/2014/main" id="{3AE376F0-12FD-01A4-D8AD-7083807EE4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64307" y="1211086"/>
            <a:ext cx="590550" cy="5905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F34E49-DCAD-EFF0-AB07-7D4BFF9E600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7732209" y="1217373"/>
            <a:ext cx="522580" cy="5972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72B560-CA88-CFDD-7376-A5B7E86EE43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015938" y="1250117"/>
            <a:ext cx="452143" cy="5153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A9F6E3-FE27-0465-3076-D02C653E041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310819" y="1248176"/>
            <a:ext cx="522579" cy="5179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B85927-3001-7304-46C0-0F0D18F6C7FC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467638" y="1236176"/>
            <a:ext cx="522579" cy="527509"/>
          </a:xfrm>
          <a:prstGeom prst="rect">
            <a:avLst/>
          </a:prstGeom>
        </p:spPr>
      </p:pic>
      <p:pic>
        <p:nvPicPr>
          <p:cNvPr id="12" name="Graphic 11" descr="Factory outline">
            <a:extLst>
              <a:ext uri="{FF2B5EF4-FFF2-40B4-BE49-F238E27FC236}">
                <a16:creationId xmlns:a16="http://schemas.microsoft.com/office/drawing/2014/main" id="{590EBC2F-CC97-F956-5D18-5DF113C9A4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81651" y="3349354"/>
            <a:ext cx="914400" cy="914400"/>
          </a:xfrm>
          <a:prstGeom prst="rect">
            <a:avLst/>
          </a:prstGeom>
        </p:spPr>
      </p:pic>
      <p:pic>
        <p:nvPicPr>
          <p:cNvPr id="13" name="Graphic 12" descr="Factory outline">
            <a:extLst>
              <a:ext uri="{FF2B5EF4-FFF2-40B4-BE49-F238E27FC236}">
                <a16:creationId xmlns:a16="http://schemas.microsoft.com/office/drawing/2014/main" id="{977F9F8B-E9A8-AB6B-E9B6-787270082C2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33991" y="1936013"/>
            <a:ext cx="499181" cy="499181"/>
          </a:xfrm>
          <a:prstGeom prst="rect">
            <a:avLst/>
          </a:prstGeom>
        </p:spPr>
      </p:pic>
      <p:pic>
        <p:nvPicPr>
          <p:cNvPr id="14" name="Graphic 13" descr="Factory outline">
            <a:extLst>
              <a:ext uri="{FF2B5EF4-FFF2-40B4-BE49-F238E27FC236}">
                <a16:creationId xmlns:a16="http://schemas.microsoft.com/office/drawing/2014/main" id="{A6993571-501E-FF17-46A7-4DC16D41FA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61030" y="1975848"/>
            <a:ext cx="355841" cy="355841"/>
          </a:xfrm>
          <a:prstGeom prst="rect">
            <a:avLst/>
          </a:prstGeom>
        </p:spPr>
      </p:pic>
      <p:pic>
        <p:nvPicPr>
          <p:cNvPr id="15" name="Graphic 14" descr="Barn outline">
            <a:extLst>
              <a:ext uri="{FF2B5EF4-FFF2-40B4-BE49-F238E27FC236}">
                <a16:creationId xmlns:a16="http://schemas.microsoft.com/office/drawing/2014/main" id="{9C6536BB-6373-E804-3C28-D98534CD5EB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2048043"/>
            <a:ext cx="355841" cy="355841"/>
          </a:xfrm>
          <a:prstGeom prst="rect">
            <a:avLst/>
          </a:prstGeom>
        </p:spPr>
      </p:pic>
      <p:pic>
        <p:nvPicPr>
          <p:cNvPr id="16" name="Graphic 15" descr="Information outline">
            <a:extLst>
              <a:ext uri="{FF2B5EF4-FFF2-40B4-BE49-F238E27FC236}">
                <a16:creationId xmlns:a16="http://schemas.microsoft.com/office/drawing/2014/main" id="{24DA6844-B686-7DF7-6713-FC2222FD898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437396" y="5851045"/>
            <a:ext cx="613099" cy="613099"/>
          </a:xfrm>
          <a:prstGeom prst="rect">
            <a:avLst/>
          </a:prstGeom>
        </p:spPr>
      </p:pic>
      <p:pic>
        <p:nvPicPr>
          <p:cNvPr id="17" name="Graphic 16" descr="Information outline">
            <a:extLst>
              <a:ext uri="{FF2B5EF4-FFF2-40B4-BE49-F238E27FC236}">
                <a16:creationId xmlns:a16="http://schemas.microsoft.com/office/drawing/2014/main" id="{09835AB6-68B8-6292-629B-EC91B3C297C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252862" y="5851045"/>
            <a:ext cx="613099" cy="613099"/>
          </a:xfrm>
          <a:prstGeom prst="rect">
            <a:avLst/>
          </a:prstGeom>
        </p:spPr>
      </p:pic>
      <p:pic>
        <p:nvPicPr>
          <p:cNvPr id="18" name="Graphic 17" descr="Information outline">
            <a:extLst>
              <a:ext uri="{FF2B5EF4-FFF2-40B4-BE49-F238E27FC236}">
                <a16:creationId xmlns:a16="http://schemas.microsoft.com/office/drawing/2014/main" id="{C8C63440-1F9C-9468-7DBF-D55B0837F35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068328" y="5851045"/>
            <a:ext cx="613099" cy="613099"/>
          </a:xfrm>
          <a:prstGeom prst="rect">
            <a:avLst/>
          </a:prstGeom>
        </p:spPr>
      </p:pic>
      <p:pic>
        <p:nvPicPr>
          <p:cNvPr id="19" name="Graphic 18" descr="Information outline">
            <a:extLst>
              <a:ext uri="{FF2B5EF4-FFF2-40B4-BE49-F238E27FC236}">
                <a16:creationId xmlns:a16="http://schemas.microsoft.com/office/drawing/2014/main" id="{A78DEBDD-E27B-8C00-534E-B9BB2B4CA1C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83794" y="5851045"/>
            <a:ext cx="613099" cy="613099"/>
          </a:xfrm>
          <a:prstGeom prst="rect">
            <a:avLst/>
          </a:prstGeom>
        </p:spPr>
      </p:pic>
      <p:pic>
        <p:nvPicPr>
          <p:cNvPr id="20" name="Graphic 19" descr="Information outline">
            <a:extLst>
              <a:ext uri="{FF2B5EF4-FFF2-40B4-BE49-F238E27FC236}">
                <a16:creationId xmlns:a16="http://schemas.microsoft.com/office/drawing/2014/main" id="{BDF1B8A7-35B5-D3A3-BE3D-002E08848E8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632302" y="5851045"/>
            <a:ext cx="613099" cy="613099"/>
          </a:xfrm>
          <a:prstGeom prst="rect">
            <a:avLst/>
          </a:prstGeom>
        </p:spPr>
      </p:pic>
      <p:sp>
        <p:nvSpPr>
          <p:cNvPr id="21" name="Arrow: Right 20">
            <a:extLst>
              <a:ext uri="{FF2B5EF4-FFF2-40B4-BE49-F238E27FC236}">
                <a16:creationId xmlns:a16="http://schemas.microsoft.com/office/drawing/2014/main" id="{FDB81C48-8528-3B5F-8960-D03B17B6AB22}"/>
              </a:ext>
            </a:extLst>
          </p:cNvPr>
          <p:cNvSpPr/>
          <p:nvPr/>
        </p:nvSpPr>
        <p:spPr>
          <a:xfrm>
            <a:off x="3456449" y="1317290"/>
            <a:ext cx="438150" cy="381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FB29F84-50A3-AE95-F86F-8E9BED67CFA9}"/>
              </a:ext>
            </a:extLst>
          </p:cNvPr>
          <p:cNvSpPr/>
          <p:nvPr/>
        </p:nvSpPr>
        <p:spPr>
          <a:xfrm>
            <a:off x="5183130" y="1317588"/>
            <a:ext cx="438150" cy="381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B05598EC-35DF-16A1-9DE1-0AA4C5AAEABE}"/>
              </a:ext>
            </a:extLst>
          </p:cNvPr>
          <p:cNvSpPr/>
          <p:nvPr/>
        </p:nvSpPr>
        <p:spPr>
          <a:xfrm>
            <a:off x="7091795" y="1330491"/>
            <a:ext cx="438150" cy="381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0FAD9109-6848-5C2F-7387-0CDB46A58273}"/>
              </a:ext>
            </a:extLst>
          </p:cNvPr>
          <p:cNvSpPr/>
          <p:nvPr/>
        </p:nvSpPr>
        <p:spPr>
          <a:xfrm>
            <a:off x="8857103" y="1317290"/>
            <a:ext cx="438150" cy="3810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348D99-BB1A-0848-ED92-D7EB9F00B36A}"/>
              </a:ext>
            </a:extLst>
          </p:cNvPr>
          <p:cNvSpPr txBox="1"/>
          <p:nvPr/>
        </p:nvSpPr>
        <p:spPr>
          <a:xfrm>
            <a:off x="10630524" y="6342260"/>
            <a:ext cx="73658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i="1" dirty="0"/>
              <a:t>Data flow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A4EB6EB-E96D-D699-110F-51B74299EAE1}"/>
              </a:ext>
            </a:extLst>
          </p:cNvPr>
          <p:cNvSpPr txBox="1"/>
          <p:nvPr/>
        </p:nvSpPr>
        <p:spPr>
          <a:xfrm>
            <a:off x="10396660" y="1517315"/>
            <a:ext cx="86978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200" i="1" dirty="0"/>
              <a:t>Material &amp; Chemical flow</a:t>
            </a:r>
          </a:p>
        </p:txBody>
      </p:sp>
      <p:pic>
        <p:nvPicPr>
          <p:cNvPr id="27" name="Graphic 26" descr="Sort outline">
            <a:extLst>
              <a:ext uri="{FF2B5EF4-FFF2-40B4-BE49-F238E27FC236}">
                <a16:creationId xmlns:a16="http://schemas.microsoft.com/office/drawing/2014/main" id="{E79D181F-7064-3C03-2F07-9AAE6ACCF56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3299781" y="5858288"/>
            <a:ext cx="609633" cy="609633"/>
          </a:xfrm>
          <a:prstGeom prst="rect">
            <a:avLst/>
          </a:prstGeom>
        </p:spPr>
      </p:pic>
      <p:pic>
        <p:nvPicPr>
          <p:cNvPr id="28" name="Graphic 27" descr="Sort outline">
            <a:extLst>
              <a:ext uri="{FF2B5EF4-FFF2-40B4-BE49-F238E27FC236}">
                <a16:creationId xmlns:a16="http://schemas.microsoft.com/office/drawing/2014/main" id="{C4CC3578-235D-79AA-D988-ECBB9466BC1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5169847" y="5858288"/>
            <a:ext cx="609633" cy="609633"/>
          </a:xfrm>
          <a:prstGeom prst="rect">
            <a:avLst/>
          </a:prstGeom>
        </p:spPr>
      </p:pic>
      <p:pic>
        <p:nvPicPr>
          <p:cNvPr id="29" name="Graphic 28" descr="Sort outline">
            <a:extLst>
              <a:ext uri="{FF2B5EF4-FFF2-40B4-BE49-F238E27FC236}">
                <a16:creationId xmlns:a16="http://schemas.microsoft.com/office/drawing/2014/main" id="{1AB683EF-CB04-AE54-D417-856521C855E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6926490" y="5839935"/>
            <a:ext cx="609633" cy="609633"/>
          </a:xfrm>
          <a:prstGeom prst="rect">
            <a:avLst/>
          </a:prstGeom>
        </p:spPr>
      </p:pic>
      <p:pic>
        <p:nvPicPr>
          <p:cNvPr id="30" name="Graphic 29" descr="Sort outline">
            <a:extLst>
              <a:ext uri="{FF2B5EF4-FFF2-40B4-BE49-F238E27FC236}">
                <a16:creationId xmlns:a16="http://schemas.microsoft.com/office/drawing/2014/main" id="{80BDB264-BF78-469A-35EF-17E15F0CC1D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8759781" y="5858288"/>
            <a:ext cx="609633" cy="609633"/>
          </a:xfrm>
          <a:prstGeom prst="rect">
            <a:avLst/>
          </a:prstGeom>
        </p:spPr>
      </p:pic>
      <p:pic>
        <p:nvPicPr>
          <p:cNvPr id="31" name="Graphic 30" descr="Factory outline">
            <a:extLst>
              <a:ext uri="{FF2B5EF4-FFF2-40B4-BE49-F238E27FC236}">
                <a16:creationId xmlns:a16="http://schemas.microsoft.com/office/drawing/2014/main" id="{E6F64908-EAE9-7DBB-6D9F-DB58AB2048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13863" y="2434698"/>
            <a:ext cx="726789" cy="726789"/>
          </a:xfrm>
          <a:prstGeom prst="rect">
            <a:avLst/>
          </a:prstGeom>
        </p:spPr>
      </p:pic>
      <p:pic>
        <p:nvPicPr>
          <p:cNvPr id="32" name="Graphic 31" descr="Factory outline">
            <a:extLst>
              <a:ext uri="{FF2B5EF4-FFF2-40B4-BE49-F238E27FC236}">
                <a16:creationId xmlns:a16="http://schemas.microsoft.com/office/drawing/2014/main" id="{B1F4B12A-1A92-884F-335B-91A496175E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13862" y="3656750"/>
            <a:ext cx="726789" cy="726789"/>
          </a:xfrm>
          <a:prstGeom prst="rect">
            <a:avLst/>
          </a:prstGeom>
        </p:spPr>
      </p:pic>
      <p:pic>
        <p:nvPicPr>
          <p:cNvPr id="33" name="Graphic 32" descr="Factory outline">
            <a:extLst>
              <a:ext uri="{FF2B5EF4-FFF2-40B4-BE49-F238E27FC236}">
                <a16:creationId xmlns:a16="http://schemas.microsoft.com/office/drawing/2014/main" id="{75102A6E-82F9-F807-58DD-B90A515116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13863" y="4767313"/>
            <a:ext cx="726789" cy="726789"/>
          </a:xfrm>
          <a:prstGeom prst="rect">
            <a:avLst/>
          </a:prstGeom>
        </p:spPr>
      </p:pic>
      <p:pic>
        <p:nvPicPr>
          <p:cNvPr id="34" name="Graphic 33" descr="Factory outline">
            <a:extLst>
              <a:ext uri="{FF2B5EF4-FFF2-40B4-BE49-F238E27FC236}">
                <a16:creationId xmlns:a16="http://schemas.microsoft.com/office/drawing/2014/main" id="{C823E9BE-BA7D-6570-222D-CF62FFFB21A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21869" y="2306827"/>
            <a:ext cx="499181" cy="499181"/>
          </a:xfrm>
          <a:prstGeom prst="rect">
            <a:avLst/>
          </a:prstGeom>
        </p:spPr>
      </p:pic>
      <p:pic>
        <p:nvPicPr>
          <p:cNvPr id="35" name="Graphic 34" descr="Factory outline">
            <a:extLst>
              <a:ext uri="{FF2B5EF4-FFF2-40B4-BE49-F238E27FC236}">
                <a16:creationId xmlns:a16="http://schemas.microsoft.com/office/drawing/2014/main" id="{C50BBCC9-31C0-72B9-126E-90CB5BC10F8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16421" y="2670222"/>
            <a:ext cx="499181" cy="499181"/>
          </a:xfrm>
          <a:prstGeom prst="rect">
            <a:avLst/>
          </a:prstGeom>
        </p:spPr>
      </p:pic>
      <p:pic>
        <p:nvPicPr>
          <p:cNvPr id="36" name="Graphic 35" descr="Factory outline">
            <a:extLst>
              <a:ext uri="{FF2B5EF4-FFF2-40B4-BE49-F238E27FC236}">
                <a16:creationId xmlns:a16="http://schemas.microsoft.com/office/drawing/2014/main" id="{24B5E586-79EE-1977-2206-1B781830E2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32262" y="3179409"/>
            <a:ext cx="499181" cy="499181"/>
          </a:xfrm>
          <a:prstGeom prst="rect">
            <a:avLst/>
          </a:prstGeom>
        </p:spPr>
      </p:pic>
      <p:pic>
        <p:nvPicPr>
          <p:cNvPr id="37" name="Graphic 36" descr="Factory outline">
            <a:extLst>
              <a:ext uri="{FF2B5EF4-FFF2-40B4-BE49-F238E27FC236}">
                <a16:creationId xmlns:a16="http://schemas.microsoft.com/office/drawing/2014/main" id="{FB67F806-759D-3AFD-7929-9A9E4405EC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70547" y="3556964"/>
            <a:ext cx="499181" cy="499181"/>
          </a:xfrm>
          <a:prstGeom prst="rect">
            <a:avLst/>
          </a:prstGeom>
        </p:spPr>
      </p:pic>
      <p:pic>
        <p:nvPicPr>
          <p:cNvPr id="38" name="Graphic 37" descr="Factory outline">
            <a:extLst>
              <a:ext uri="{FF2B5EF4-FFF2-40B4-BE49-F238E27FC236}">
                <a16:creationId xmlns:a16="http://schemas.microsoft.com/office/drawing/2014/main" id="{5F221758-1B8D-272A-1F82-72BA949E70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15026" y="3931207"/>
            <a:ext cx="499181" cy="499181"/>
          </a:xfrm>
          <a:prstGeom prst="rect">
            <a:avLst/>
          </a:prstGeom>
        </p:spPr>
      </p:pic>
      <p:pic>
        <p:nvPicPr>
          <p:cNvPr id="39" name="Graphic 38" descr="Factory outline">
            <a:extLst>
              <a:ext uri="{FF2B5EF4-FFF2-40B4-BE49-F238E27FC236}">
                <a16:creationId xmlns:a16="http://schemas.microsoft.com/office/drawing/2014/main" id="{E4151789-8CCD-61EA-1F76-97F8936F39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83530" y="4442697"/>
            <a:ext cx="499181" cy="499181"/>
          </a:xfrm>
          <a:prstGeom prst="rect">
            <a:avLst/>
          </a:prstGeom>
        </p:spPr>
      </p:pic>
      <p:pic>
        <p:nvPicPr>
          <p:cNvPr id="40" name="Graphic 39" descr="Factory outline">
            <a:extLst>
              <a:ext uri="{FF2B5EF4-FFF2-40B4-BE49-F238E27FC236}">
                <a16:creationId xmlns:a16="http://schemas.microsoft.com/office/drawing/2014/main" id="{9A4A2981-9F7C-401F-0226-81C3C32E33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94993" y="4872704"/>
            <a:ext cx="499181" cy="499181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056102C-F692-81C6-B006-C039DE23A03D}"/>
              </a:ext>
            </a:extLst>
          </p:cNvPr>
          <p:cNvCxnSpPr>
            <a:cxnSpLocks/>
            <a:stCxn id="12" idx="1"/>
            <a:endCxn id="31" idx="3"/>
          </p:cNvCxnSpPr>
          <p:nvPr/>
        </p:nvCxnSpPr>
        <p:spPr>
          <a:xfrm flipH="1" flipV="1">
            <a:off x="8540652" y="2798093"/>
            <a:ext cx="940999" cy="10084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F4C06C6-7EDB-93D8-DD77-B1C43CEBADA4}"/>
              </a:ext>
            </a:extLst>
          </p:cNvPr>
          <p:cNvCxnSpPr>
            <a:cxnSpLocks/>
            <a:stCxn id="12" idx="1"/>
            <a:endCxn id="32" idx="3"/>
          </p:cNvCxnSpPr>
          <p:nvPr/>
        </p:nvCxnSpPr>
        <p:spPr>
          <a:xfrm flipH="1">
            <a:off x="8540651" y="3806554"/>
            <a:ext cx="941000" cy="213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2FC8459-1484-FD9D-8282-141711DDEFA9}"/>
              </a:ext>
            </a:extLst>
          </p:cNvPr>
          <p:cNvCxnSpPr>
            <a:cxnSpLocks/>
            <a:stCxn id="12" idx="1"/>
            <a:endCxn id="33" idx="3"/>
          </p:cNvCxnSpPr>
          <p:nvPr/>
        </p:nvCxnSpPr>
        <p:spPr>
          <a:xfrm flipH="1">
            <a:off x="8540652" y="3806554"/>
            <a:ext cx="940999" cy="132415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EEB5866-3CC6-B30D-D672-18B5A8F2458D}"/>
              </a:ext>
            </a:extLst>
          </p:cNvPr>
          <p:cNvCxnSpPr>
            <a:cxnSpLocks/>
            <a:stCxn id="31" idx="1"/>
            <a:endCxn id="13" idx="3"/>
          </p:cNvCxnSpPr>
          <p:nvPr/>
        </p:nvCxnSpPr>
        <p:spPr>
          <a:xfrm flipH="1" flipV="1">
            <a:off x="6533172" y="2185604"/>
            <a:ext cx="1280691" cy="6124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F97A694-C452-B338-A57F-46A7A5EFBE5C}"/>
              </a:ext>
            </a:extLst>
          </p:cNvPr>
          <p:cNvCxnSpPr>
            <a:cxnSpLocks/>
            <a:stCxn id="31" idx="1"/>
            <a:endCxn id="34" idx="3"/>
          </p:cNvCxnSpPr>
          <p:nvPr/>
        </p:nvCxnSpPr>
        <p:spPr>
          <a:xfrm flipH="1" flipV="1">
            <a:off x="6921050" y="2556418"/>
            <a:ext cx="892813" cy="2416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C0C21FD-B35C-7F43-AF88-C73B51C0560A}"/>
              </a:ext>
            </a:extLst>
          </p:cNvPr>
          <p:cNvCxnSpPr>
            <a:cxnSpLocks/>
            <a:stCxn id="31" idx="1"/>
            <a:endCxn id="35" idx="3"/>
          </p:cNvCxnSpPr>
          <p:nvPr/>
        </p:nvCxnSpPr>
        <p:spPr>
          <a:xfrm flipH="1">
            <a:off x="6415602" y="2798093"/>
            <a:ext cx="1398261" cy="1217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033F6CA-7111-C498-E963-45C7F91BE467}"/>
              </a:ext>
            </a:extLst>
          </p:cNvPr>
          <p:cNvCxnSpPr>
            <a:cxnSpLocks/>
            <a:stCxn id="32" idx="1"/>
            <a:endCxn id="36" idx="3"/>
          </p:cNvCxnSpPr>
          <p:nvPr/>
        </p:nvCxnSpPr>
        <p:spPr>
          <a:xfrm flipH="1" flipV="1">
            <a:off x="6831443" y="3429000"/>
            <a:ext cx="982419" cy="5911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9DB0B922-B478-092B-E3E3-D0DEA551FD87}"/>
              </a:ext>
            </a:extLst>
          </p:cNvPr>
          <p:cNvCxnSpPr>
            <a:cxnSpLocks/>
            <a:stCxn id="32" idx="1"/>
            <a:endCxn id="37" idx="3"/>
          </p:cNvCxnSpPr>
          <p:nvPr/>
        </p:nvCxnSpPr>
        <p:spPr>
          <a:xfrm flipH="1" flipV="1">
            <a:off x="6369728" y="3806555"/>
            <a:ext cx="1444134" cy="2135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FD4B08B-E017-9745-5630-B722CB5422D2}"/>
              </a:ext>
            </a:extLst>
          </p:cNvPr>
          <p:cNvCxnSpPr>
            <a:cxnSpLocks/>
            <a:stCxn id="33" idx="1"/>
            <a:endCxn id="38" idx="3"/>
          </p:cNvCxnSpPr>
          <p:nvPr/>
        </p:nvCxnSpPr>
        <p:spPr>
          <a:xfrm flipH="1" flipV="1">
            <a:off x="6814207" y="4180798"/>
            <a:ext cx="999656" cy="9499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EDB79ED-BA36-1E83-B5EB-EC6F09C516ED}"/>
              </a:ext>
            </a:extLst>
          </p:cNvPr>
          <p:cNvCxnSpPr>
            <a:cxnSpLocks/>
            <a:stCxn id="33" idx="1"/>
            <a:endCxn id="39" idx="3"/>
          </p:cNvCxnSpPr>
          <p:nvPr/>
        </p:nvCxnSpPr>
        <p:spPr>
          <a:xfrm flipH="1" flipV="1">
            <a:off x="6382711" y="4692288"/>
            <a:ext cx="1431152" cy="4384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05A469F-EBD3-253D-297C-8EDD812E065D}"/>
              </a:ext>
            </a:extLst>
          </p:cNvPr>
          <p:cNvCxnSpPr>
            <a:cxnSpLocks/>
            <a:stCxn id="33" idx="1"/>
            <a:endCxn id="40" idx="3"/>
          </p:cNvCxnSpPr>
          <p:nvPr/>
        </p:nvCxnSpPr>
        <p:spPr>
          <a:xfrm flipH="1" flipV="1">
            <a:off x="6894174" y="5122295"/>
            <a:ext cx="919689" cy="84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2" name="Graphic 51" descr="Factory outline">
            <a:extLst>
              <a:ext uri="{FF2B5EF4-FFF2-40B4-BE49-F238E27FC236}">
                <a16:creationId xmlns:a16="http://schemas.microsoft.com/office/drawing/2014/main" id="{22CD3F76-0578-C5F6-7F43-F506AF41E9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10999" y="5173323"/>
            <a:ext cx="499181" cy="499181"/>
          </a:xfrm>
          <a:prstGeom prst="rect">
            <a:avLst/>
          </a:prstGeom>
        </p:spPr>
      </p:pic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88E3719-E2AF-E203-47A0-A8240E82E6D4}"/>
              </a:ext>
            </a:extLst>
          </p:cNvPr>
          <p:cNvCxnSpPr>
            <a:cxnSpLocks/>
            <a:stCxn id="33" idx="1"/>
            <a:endCxn id="52" idx="3"/>
          </p:cNvCxnSpPr>
          <p:nvPr/>
        </p:nvCxnSpPr>
        <p:spPr>
          <a:xfrm flipH="1">
            <a:off x="6410180" y="5130708"/>
            <a:ext cx="1403683" cy="2922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4" name="Graphic 53" descr="Factory outline">
            <a:extLst>
              <a:ext uri="{FF2B5EF4-FFF2-40B4-BE49-F238E27FC236}">
                <a16:creationId xmlns:a16="http://schemas.microsoft.com/office/drawing/2014/main" id="{DC52E85E-944F-6EF1-3024-DCB455E379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72302" y="2206657"/>
            <a:ext cx="355841" cy="355841"/>
          </a:xfrm>
          <a:prstGeom prst="rect">
            <a:avLst/>
          </a:prstGeom>
        </p:spPr>
      </p:pic>
      <p:pic>
        <p:nvPicPr>
          <p:cNvPr id="55" name="Graphic 54" descr="Factory outline">
            <a:extLst>
              <a:ext uri="{FF2B5EF4-FFF2-40B4-BE49-F238E27FC236}">
                <a16:creationId xmlns:a16="http://schemas.microsoft.com/office/drawing/2014/main" id="{513796B8-476A-2602-ABF4-7BA2AABAE7E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53121" y="2483527"/>
            <a:ext cx="355841" cy="355841"/>
          </a:xfrm>
          <a:prstGeom prst="rect">
            <a:avLst/>
          </a:prstGeom>
        </p:spPr>
      </p:pic>
      <p:pic>
        <p:nvPicPr>
          <p:cNvPr id="56" name="Graphic 55" descr="Factory outline">
            <a:extLst>
              <a:ext uri="{FF2B5EF4-FFF2-40B4-BE49-F238E27FC236}">
                <a16:creationId xmlns:a16="http://schemas.microsoft.com/office/drawing/2014/main" id="{61E7EFE7-6497-3F01-2940-FC1F4BFF99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18092" y="2791768"/>
            <a:ext cx="355841" cy="355841"/>
          </a:xfrm>
          <a:prstGeom prst="rect">
            <a:avLst/>
          </a:prstGeom>
        </p:spPr>
      </p:pic>
      <p:pic>
        <p:nvPicPr>
          <p:cNvPr id="57" name="Graphic 56" descr="Factory outline">
            <a:extLst>
              <a:ext uri="{FF2B5EF4-FFF2-40B4-BE49-F238E27FC236}">
                <a16:creationId xmlns:a16="http://schemas.microsoft.com/office/drawing/2014/main" id="{8695B9AE-4CC1-D77B-7910-ED42991577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53120" y="3031037"/>
            <a:ext cx="355841" cy="355841"/>
          </a:xfrm>
          <a:prstGeom prst="rect">
            <a:avLst/>
          </a:prstGeom>
        </p:spPr>
      </p:pic>
      <p:pic>
        <p:nvPicPr>
          <p:cNvPr id="58" name="Graphic 57" descr="Factory outline">
            <a:extLst>
              <a:ext uri="{FF2B5EF4-FFF2-40B4-BE49-F238E27FC236}">
                <a16:creationId xmlns:a16="http://schemas.microsoft.com/office/drawing/2014/main" id="{43F36FA2-C1F9-69E0-CB60-2DCC01ADA6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59091" y="3363548"/>
            <a:ext cx="355841" cy="355841"/>
          </a:xfrm>
          <a:prstGeom prst="rect">
            <a:avLst/>
          </a:prstGeom>
        </p:spPr>
      </p:pic>
      <p:pic>
        <p:nvPicPr>
          <p:cNvPr id="59" name="Graphic 58" descr="Factory outline">
            <a:extLst>
              <a:ext uri="{FF2B5EF4-FFF2-40B4-BE49-F238E27FC236}">
                <a16:creationId xmlns:a16="http://schemas.microsoft.com/office/drawing/2014/main" id="{88E6CB54-3681-4DF5-1730-D489B2CB80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27502" y="3653274"/>
            <a:ext cx="355841" cy="355841"/>
          </a:xfrm>
          <a:prstGeom prst="rect">
            <a:avLst/>
          </a:prstGeom>
        </p:spPr>
      </p:pic>
      <p:pic>
        <p:nvPicPr>
          <p:cNvPr id="60" name="Graphic 59" descr="Factory outline">
            <a:extLst>
              <a:ext uri="{FF2B5EF4-FFF2-40B4-BE49-F238E27FC236}">
                <a16:creationId xmlns:a16="http://schemas.microsoft.com/office/drawing/2014/main" id="{0F09D8D9-76B9-6212-1DE4-04DE2282BC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83343" y="3979315"/>
            <a:ext cx="355841" cy="355841"/>
          </a:xfrm>
          <a:prstGeom prst="rect">
            <a:avLst/>
          </a:prstGeom>
        </p:spPr>
      </p:pic>
      <p:pic>
        <p:nvPicPr>
          <p:cNvPr id="61" name="Graphic 60" descr="Factory outline">
            <a:extLst>
              <a:ext uri="{FF2B5EF4-FFF2-40B4-BE49-F238E27FC236}">
                <a16:creationId xmlns:a16="http://schemas.microsoft.com/office/drawing/2014/main" id="{5FDF9440-1D0B-8654-6911-E95BEE1CE0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53120" y="4218584"/>
            <a:ext cx="355841" cy="355841"/>
          </a:xfrm>
          <a:prstGeom prst="rect">
            <a:avLst/>
          </a:prstGeom>
        </p:spPr>
      </p:pic>
      <p:pic>
        <p:nvPicPr>
          <p:cNvPr id="62" name="Graphic 61" descr="Factory outline">
            <a:extLst>
              <a:ext uri="{FF2B5EF4-FFF2-40B4-BE49-F238E27FC236}">
                <a16:creationId xmlns:a16="http://schemas.microsoft.com/office/drawing/2014/main" id="{D0C0858D-B4E4-6A1C-2738-F0D0FE1975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08961" y="4551420"/>
            <a:ext cx="355841" cy="355841"/>
          </a:xfrm>
          <a:prstGeom prst="rect">
            <a:avLst/>
          </a:prstGeom>
        </p:spPr>
      </p:pic>
      <p:pic>
        <p:nvPicPr>
          <p:cNvPr id="63" name="Graphic 62" descr="Factory outline">
            <a:extLst>
              <a:ext uri="{FF2B5EF4-FFF2-40B4-BE49-F238E27FC236}">
                <a16:creationId xmlns:a16="http://schemas.microsoft.com/office/drawing/2014/main" id="{4D448647-63DF-13B4-AF9A-6A16DB889C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04969" y="4768563"/>
            <a:ext cx="355841" cy="355841"/>
          </a:xfrm>
          <a:prstGeom prst="rect">
            <a:avLst/>
          </a:prstGeom>
        </p:spPr>
      </p:pic>
      <p:pic>
        <p:nvPicPr>
          <p:cNvPr id="64" name="Graphic 63" descr="Factory outline">
            <a:extLst>
              <a:ext uri="{FF2B5EF4-FFF2-40B4-BE49-F238E27FC236}">
                <a16:creationId xmlns:a16="http://schemas.microsoft.com/office/drawing/2014/main" id="{A6C31F28-D884-0068-5317-3E17E9AA8AE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08960" y="5064276"/>
            <a:ext cx="355841" cy="355841"/>
          </a:xfrm>
          <a:prstGeom prst="rect">
            <a:avLst/>
          </a:prstGeom>
        </p:spPr>
      </p:pic>
      <p:pic>
        <p:nvPicPr>
          <p:cNvPr id="65" name="Graphic 64" descr="Factory outline">
            <a:extLst>
              <a:ext uri="{FF2B5EF4-FFF2-40B4-BE49-F238E27FC236}">
                <a16:creationId xmlns:a16="http://schemas.microsoft.com/office/drawing/2014/main" id="{2F62C917-138D-D9D0-F455-684E09B6A7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204968" y="5360389"/>
            <a:ext cx="355841" cy="355841"/>
          </a:xfrm>
          <a:prstGeom prst="rect">
            <a:avLst/>
          </a:prstGeom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663FF5E-6F38-770E-6029-534303DD8A59}"/>
              </a:ext>
            </a:extLst>
          </p:cNvPr>
          <p:cNvCxnSpPr>
            <a:cxnSpLocks/>
            <a:stCxn id="13" idx="1"/>
            <a:endCxn id="14" idx="3"/>
          </p:cNvCxnSpPr>
          <p:nvPr/>
        </p:nvCxnSpPr>
        <p:spPr>
          <a:xfrm flipH="1" flipV="1">
            <a:off x="4616871" y="2153769"/>
            <a:ext cx="1417120" cy="318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FFD84A6-FA39-E112-E9E8-5E1C9B5571C9}"/>
              </a:ext>
            </a:extLst>
          </p:cNvPr>
          <p:cNvCxnSpPr>
            <a:cxnSpLocks/>
            <a:stCxn id="34" idx="1"/>
            <a:endCxn id="55" idx="3"/>
          </p:cNvCxnSpPr>
          <p:nvPr/>
        </p:nvCxnSpPr>
        <p:spPr>
          <a:xfrm flipH="1">
            <a:off x="4608962" y="2556418"/>
            <a:ext cx="1812907" cy="1050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354D713-0B26-F245-789F-C2DA625F417E}"/>
              </a:ext>
            </a:extLst>
          </p:cNvPr>
          <p:cNvCxnSpPr>
            <a:cxnSpLocks/>
            <a:stCxn id="35" idx="1"/>
            <a:endCxn id="56" idx="3"/>
          </p:cNvCxnSpPr>
          <p:nvPr/>
        </p:nvCxnSpPr>
        <p:spPr>
          <a:xfrm flipH="1">
            <a:off x="5073933" y="2919813"/>
            <a:ext cx="842488" cy="49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5FEA4C4-03B8-318A-3A27-DE3AFA720A7F}"/>
              </a:ext>
            </a:extLst>
          </p:cNvPr>
          <p:cNvCxnSpPr>
            <a:cxnSpLocks/>
            <a:stCxn id="36" idx="1"/>
            <a:endCxn id="57" idx="3"/>
          </p:cNvCxnSpPr>
          <p:nvPr/>
        </p:nvCxnSpPr>
        <p:spPr>
          <a:xfrm flipH="1" flipV="1">
            <a:off x="4608961" y="3208958"/>
            <a:ext cx="1723301" cy="2200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CDC6C46-AEB9-4FA9-ABD1-98C2B5073F8F}"/>
              </a:ext>
            </a:extLst>
          </p:cNvPr>
          <p:cNvCxnSpPr>
            <a:cxnSpLocks/>
            <a:stCxn id="35" idx="3"/>
            <a:endCxn id="32" idx="1"/>
          </p:cNvCxnSpPr>
          <p:nvPr/>
        </p:nvCxnSpPr>
        <p:spPr>
          <a:xfrm>
            <a:off x="6415602" y="2919813"/>
            <a:ext cx="1398260" cy="1100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13BAAF11-C8BD-84BF-234C-25D2F1D7AF80}"/>
              </a:ext>
            </a:extLst>
          </p:cNvPr>
          <p:cNvCxnSpPr>
            <a:cxnSpLocks/>
            <a:stCxn id="13" idx="1"/>
            <a:endCxn id="54" idx="3"/>
          </p:cNvCxnSpPr>
          <p:nvPr/>
        </p:nvCxnSpPr>
        <p:spPr>
          <a:xfrm flipH="1">
            <a:off x="5028143" y="2185604"/>
            <a:ext cx="1005848" cy="198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C152D1E-16D7-9324-B5A2-4C90EBEDE50A}"/>
              </a:ext>
            </a:extLst>
          </p:cNvPr>
          <p:cNvCxnSpPr>
            <a:cxnSpLocks/>
            <a:stCxn id="36" idx="1"/>
            <a:endCxn id="58" idx="3"/>
          </p:cNvCxnSpPr>
          <p:nvPr/>
        </p:nvCxnSpPr>
        <p:spPr>
          <a:xfrm flipH="1">
            <a:off x="5014932" y="3429000"/>
            <a:ext cx="1317330" cy="1124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FA47956-C7DF-9ED8-29A9-E43C15D63943}"/>
              </a:ext>
            </a:extLst>
          </p:cNvPr>
          <p:cNvCxnSpPr>
            <a:cxnSpLocks/>
            <a:stCxn id="37" idx="1"/>
            <a:endCxn id="59" idx="3"/>
          </p:cNvCxnSpPr>
          <p:nvPr/>
        </p:nvCxnSpPr>
        <p:spPr>
          <a:xfrm flipH="1">
            <a:off x="4583343" y="3806555"/>
            <a:ext cx="1287204" cy="246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827A513-E7D6-A896-0F15-B7D4A7D3FF8A}"/>
              </a:ext>
            </a:extLst>
          </p:cNvPr>
          <p:cNvCxnSpPr>
            <a:cxnSpLocks/>
            <a:stCxn id="38" idx="1"/>
            <a:endCxn id="62" idx="3"/>
          </p:cNvCxnSpPr>
          <p:nvPr/>
        </p:nvCxnSpPr>
        <p:spPr>
          <a:xfrm flipH="1">
            <a:off x="4964802" y="4180798"/>
            <a:ext cx="1350224" cy="5485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C93D4A7-681F-FB80-05C9-523BB379167E}"/>
              </a:ext>
            </a:extLst>
          </p:cNvPr>
          <p:cNvCxnSpPr>
            <a:cxnSpLocks/>
            <a:stCxn id="38" idx="1"/>
            <a:endCxn id="59" idx="3"/>
          </p:cNvCxnSpPr>
          <p:nvPr/>
        </p:nvCxnSpPr>
        <p:spPr>
          <a:xfrm flipH="1" flipV="1">
            <a:off x="4583343" y="3831195"/>
            <a:ext cx="1731683" cy="3496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F9300F-641D-D540-BC5A-02823DACD5CC}"/>
              </a:ext>
            </a:extLst>
          </p:cNvPr>
          <p:cNvCxnSpPr>
            <a:cxnSpLocks/>
            <a:stCxn id="38" idx="1"/>
            <a:endCxn id="60" idx="3"/>
          </p:cNvCxnSpPr>
          <p:nvPr/>
        </p:nvCxnSpPr>
        <p:spPr>
          <a:xfrm flipH="1" flipV="1">
            <a:off x="4939184" y="4157236"/>
            <a:ext cx="1375842" cy="23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F8FAEC6-6CF2-823F-060F-4A6FA488138D}"/>
              </a:ext>
            </a:extLst>
          </p:cNvPr>
          <p:cNvCxnSpPr>
            <a:cxnSpLocks/>
            <a:stCxn id="39" idx="1"/>
            <a:endCxn id="61" idx="3"/>
          </p:cNvCxnSpPr>
          <p:nvPr/>
        </p:nvCxnSpPr>
        <p:spPr>
          <a:xfrm flipH="1" flipV="1">
            <a:off x="4608961" y="4396505"/>
            <a:ext cx="1274569" cy="2957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8C1ACF7-B8F6-7AB8-D360-27313A31A9AF}"/>
              </a:ext>
            </a:extLst>
          </p:cNvPr>
          <p:cNvCxnSpPr>
            <a:cxnSpLocks/>
            <a:stCxn id="37" idx="1"/>
            <a:endCxn id="58" idx="3"/>
          </p:cNvCxnSpPr>
          <p:nvPr/>
        </p:nvCxnSpPr>
        <p:spPr>
          <a:xfrm flipH="1" flipV="1">
            <a:off x="5014932" y="3541469"/>
            <a:ext cx="855615" cy="2650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32CB78E-D4F5-D6C1-3367-C1B439F33ABA}"/>
              </a:ext>
            </a:extLst>
          </p:cNvPr>
          <p:cNvCxnSpPr>
            <a:cxnSpLocks/>
            <a:stCxn id="39" idx="1"/>
            <a:endCxn id="64" idx="3"/>
          </p:cNvCxnSpPr>
          <p:nvPr/>
        </p:nvCxnSpPr>
        <p:spPr>
          <a:xfrm flipH="1">
            <a:off x="4964801" y="4692288"/>
            <a:ext cx="918729" cy="5499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6965AC5-7F03-0DF0-0D54-2DDDE17EC7D0}"/>
              </a:ext>
            </a:extLst>
          </p:cNvPr>
          <p:cNvCxnSpPr>
            <a:cxnSpLocks/>
            <a:stCxn id="52" idx="1"/>
            <a:endCxn id="65" idx="3"/>
          </p:cNvCxnSpPr>
          <p:nvPr/>
        </p:nvCxnSpPr>
        <p:spPr>
          <a:xfrm flipH="1">
            <a:off x="4560809" y="5422914"/>
            <a:ext cx="1350190" cy="1153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DF99B7B6-57DE-4422-3977-D937C83EAD41}"/>
              </a:ext>
            </a:extLst>
          </p:cNvPr>
          <p:cNvCxnSpPr>
            <a:cxnSpLocks/>
            <a:stCxn id="40" idx="1"/>
            <a:endCxn id="65" idx="3"/>
          </p:cNvCxnSpPr>
          <p:nvPr/>
        </p:nvCxnSpPr>
        <p:spPr>
          <a:xfrm flipH="1">
            <a:off x="4560809" y="5122295"/>
            <a:ext cx="1834184" cy="4160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42946A8-249C-B64B-AEB7-AAF9F5980D83}"/>
              </a:ext>
            </a:extLst>
          </p:cNvPr>
          <p:cNvCxnSpPr>
            <a:cxnSpLocks/>
            <a:stCxn id="40" idx="1"/>
            <a:endCxn id="63" idx="3"/>
          </p:cNvCxnSpPr>
          <p:nvPr/>
        </p:nvCxnSpPr>
        <p:spPr>
          <a:xfrm flipH="1" flipV="1">
            <a:off x="4560810" y="4946484"/>
            <a:ext cx="1834183" cy="1758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3" name="Graphic 82" descr="Barn outline">
            <a:extLst>
              <a:ext uri="{FF2B5EF4-FFF2-40B4-BE49-F238E27FC236}">
                <a16:creationId xmlns:a16="http://schemas.microsoft.com/office/drawing/2014/main" id="{B4523C24-8EB7-9343-517F-039394C44B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2041438"/>
            <a:ext cx="355841" cy="355841"/>
          </a:xfrm>
          <a:prstGeom prst="rect">
            <a:avLst/>
          </a:prstGeom>
        </p:spPr>
      </p:pic>
      <p:pic>
        <p:nvPicPr>
          <p:cNvPr id="84" name="Graphic 83" descr="Barn outline">
            <a:extLst>
              <a:ext uri="{FF2B5EF4-FFF2-40B4-BE49-F238E27FC236}">
                <a16:creationId xmlns:a16="http://schemas.microsoft.com/office/drawing/2014/main" id="{4567180A-16AC-B06D-D6BF-E5B9FCD3023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2051713"/>
            <a:ext cx="355841" cy="355841"/>
          </a:xfrm>
          <a:prstGeom prst="rect">
            <a:avLst/>
          </a:prstGeom>
        </p:spPr>
      </p:pic>
      <p:pic>
        <p:nvPicPr>
          <p:cNvPr id="85" name="Graphic 84" descr="Barn outline">
            <a:extLst>
              <a:ext uri="{FF2B5EF4-FFF2-40B4-BE49-F238E27FC236}">
                <a16:creationId xmlns:a16="http://schemas.microsoft.com/office/drawing/2014/main" id="{CA928F23-B089-89D8-8635-BAC006F33E7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2469955"/>
            <a:ext cx="355841" cy="355841"/>
          </a:xfrm>
          <a:prstGeom prst="rect">
            <a:avLst/>
          </a:prstGeom>
        </p:spPr>
      </p:pic>
      <p:pic>
        <p:nvPicPr>
          <p:cNvPr id="86" name="Graphic 85" descr="Barn outline">
            <a:extLst>
              <a:ext uri="{FF2B5EF4-FFF2-40B4-BE49-F238E27FC236}">
                <a16:creationId xmlns:a16="http://schemas.microsoft.com/office/drawing/2014/main" id="{56B11941-96EB-1780-C24C-993C471F1EC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2463350"/>
            <a:ext cx="355841" cy="355841"/>
          </a:xfrm>
          <a:prstGeom prst="rect">
            <a:avLst/>
          </a:prstGeom>
        </p:spPr>
      </p:pic>
      <p:pic>
        <p:nvPicPr>
          <p:cNvPr id="87" name="Graphic 86" descr="Barn outline">
            <a:extLst>
              <a:ext uri="{FF2B5EF4-FFF2-40B4-BE49-F238E27FC236}">
                <a16:creationId xmlns:a16="http://schemas.microsoft.com/office/drawing/2014/main" id="{2DF5C363-3C3E-37AD-2C98-FCDABD0FFD4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2473625"/>
            <a:ext cx="355841" cy="355841"/>
          </a:xfrm>
          <a:prstGeom prst="rect">
            <a:avLst/>
          </a:prstGeom>
        </p:spPr>
      </p:pic>
      <p:pic>
        <p:nvPicPr>
          <p:cNvPr id="88" name="Graphic 87" descr="Barn outline">
            <a:extLst>
              <a:ext uri="{FF2B5EF4-FFF2-40B4-BE49-F238E27FC236}">
                <a16:creationId xmlns:a16="http://schemas.microsoft.com/office/drawing/2014/main" id="{8860D956-D3B5-84E7-DB0C-3488125A27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2922553"/>
            <a:ext cx="355841" cy="355841"/>
          </a:xfrm>
          <a:prstGeom prst="rect">
            <a:avLst/>
          </a:prstGeom>
        </p:spPr>
      </p:pic>
      <p:pic>
        <p:nvPicPr>
          <p:cNvPr id="89" name="Graphic 88" descr="Barn outline">
            <a:extLst>
              <a:ext uri="{FF2B5EF4-FFF2-40B4-BE49-F238E27FC236}">
                <a16:creationId xmlns:a16="http://schemas.microsoft.com/office/drawing/2014/main" id="{F221C99B-BC73-5C04-ED78-CF99DE54AE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2915948"/>
            <a:ext cx="355841" cy="355841"/>
          </a:xfrm>
          <a:prstGeom prst="rect">
            <a:avLst/>
          </a:prstGeom>
        </p:spPr>
      </p:pic>
      <p:pic>
        <p:nvPicPr>
          <p:cNvPr id="90" name="Graphic 89" descr="Barn outline">
            <a:extLst>
              <a:ext uri="{FF2B5EF4-FFF2-40B4-BE49-F238E27FC236}">
                <a16:creationId xmlns:a16="http://schemas.microsoft.com/office/drawing/2014/main" id="{459CB6AD-F9CF-2F93-8249-7C48A62CE6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2926223"/>
            <a:ext cx="355841" cy="355841"/>
          </a:xfrm>
          <a:prstGeom prst="rect">
            <a:avLst/>
          </a:prstGeom>
        </p:spPr>
      </p:pic>
      <p:pic>
        <p:nvPicPr>
          <p:cNvPr id="91" name="Graphic 90" descr="Barn outline">
            <a:extLst>
              <a:ext uri="{FF2B5EF4-FFF2-40B4-BE49-F238E27FC236}">
                <a16:creationId xmlns:a16="http://schemas.microsoft.com/office/drawing/2014/main" id="{02BDE933-E3DC-CB3C-9C07-5D59E54FDA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3335364"/>
            <a:ext cx="355841" cy="355841"/>
          </a:xfrm>
          <a:prstGeom prst="rect">
            <a:avLst/>
          </a:prstGeom>
        </p:spPr>
      </p:pic>
      <p:pic>
        <p:nvPicPr>
          <p:cNvPr id="92" name="Graphic 91" descr="Barn outline">
            <a:extLst>
              <a:ext uri="{FF2B5EF4-FFF2-40B4-BE49-F238E27FC236}">
                <a16:creationId xmlns:a16="http://schemas.microsoft.com/office/drawing/2014/main" id="{268DB062-8D82-4005-97B6-DDC089A854E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3328759"/>
            <a:ext cx="355841" cy="355841"/>
          </a:xfrm>
          <a:prstGeom prst="rect">
            <a:avLst/>
          </a:prstGeom>
        </p:spPr>
      </p:pic>
      <p:pic>
        <p:nvPicPr>
          <p:cNvPr id="93" name="Graphic 92" descr="Barn outline">
            <a:extLst>
              <a:ext uri="{FF2B5EF4-FFF2-40B4-BE49-F238E27FC236}">
                <a16:creationId xmlns:a16="http://schemas.microsoft.com/office/drawing/2014/main" id="{453CEA67-1B0A-3BFD-BD82-B2BD83C6780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3339034"/>
            <a:ext cx="355841" cy="355841"/>
          </a:xfrm>
          <a:prstGeom prst="rect">
            <a:avLst/>
          </a:prstGeom>
        </p:spPr>
      </p:pic>
      <p:pic>
        <p:nvPicPr>
          <p:cNvPr id="94" name="Graphic 93" descr="Barn outline">
            <a:extLst>
              <a:ext uri="{FF2B5EF4-FFF2-40B4-BE49-F238E27FC236}">
                <a16:creationId xmlns:a16="http://schemas.microsoft.com/office/drawing/2014/main" id="{5A4749F4-761C-CF13-B6AA-1AA1EF4A273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3776777"/>
            <a:ext cx="355841" cy="355841"/>
          </a:xfrm>
          <a:prstGeom prst="rect">
            <a:avLst/>
          </a:prstGeom>
        </p:spPr>
      </p:pic>
      <p:pic>
        <p:nvPicPr>
          <p:cNvPr id="95" name="Graphic 94" descr="Barn outline">
            <a:extLst>
              <a:ext uri="{FF2B5EF4-FFF2-40B4-BE49-F238E27FC236}">
                <a16:creationId xmlns:a16="http://schemas.microsoft.com/office/drawing/2014/main" id="{AE996EB2-FD1A-0967-F9DB-99A04DB637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3770172"/>
            <a:ext cx="355841" cy="355841"/>
          </a:xfrm>
          <a:prstGeom prst="rect">
            <a:avLst/>
          </a:prstGeom>
        </p:spPr>
      </p:pic>
      <p:pic>
        <p:nvPicPr>
          <p:cNvPr id="96" name="Graphic 95" descr="Barn outline">
            <a:extLst>
              <a:ext uri="{FF2B5EF4-FFF2-40B4-BE49-F238E27FC236}">
                <a16:creationId xmlns:a16="http://schemas.microsoft.com/office/drawing/2014/main" id="{5FDAE585-76FC-0CFB-3C0C-BCEC8B4A21F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3780447"/>
            <a:ext cx="355841" cy="355841"/>
          </a:xfrm>
          <a:prstGeom prst="rect">
            <a:avLst/>
          </a:prstGeom>
        </p:spPr>
      </p:pic>
      <p:pic>
        <p:nvPicPr>
          <p:cNvPr id="97" name="Graphic 96" descr="Barn outline">
            <a:extLst>
              <a:ext uri="{FF2B5EF4-FFF2-40B4-BE49-F238E27FC236}">
                <a16:creationId xmlns:a16="http://schemas.microsoft.com/office/drawing/2014/main" id="{AA6F90A2-B669-DAC6-2C35-97489247B8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4209874"/>
            <a:ext cx="355841" cy="355841"/>
          </a:xfrm>
          <a:prstGeom prst="rect">
            <a:avLst/>
          </a:prstGeom>
        </p:spPr>
      </p:pic>
      <p:pic>
        <p:nvPicPr>
          <p:cNvPr id="98" name="Graphic 97" descr="Barn outline">
            <a:extLst>
              <a:ext uri="{FF2B5EF4-FFF2-40B4-BE49-F238E27FC236}">
                <a16:creationId xmlns:a16="http://schemas.microsoft.com/office/drawing/2014/main" id="{76614347-F90D-7F8C-528E-D98EB87FF0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4203269"/>
            <a:ext cx="355841" cy="355841"/>
          </a:xfrm>
          <a:prstGeom prst="rect">
            <a:avLst/>
          </a:prstGeom>
        </p:spPr>
      </p:pic>
      <p:pic>
        <p:nvPicPr>
          <p:cNvPr id="99" name="Graphic 98" descr="Barn outline">
            <a:extLst>
              <a:ext uri="{FF2B5EF4-FFF2-40B4-BE49-F238E27FC236}">
                <a16:creationId xmlns:a16="http://schemas.microsoft.com/office/drawing/2014/main" id="{0FF594EF-38AC-7299-B7C1-86F307CB81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4213544"/>
            <a:ext cx="355841" cy="355841"/>
          </a:xfrm>
          <a:prstGeom prst="rect">
            <a:avLst/>
          </a:prstGeom>
        </p:spPr>
      </p:pic>
      <p:pic>
        <p:nvPicPr>
          <p:cNvPr id="100" name="Graphic 99" descr="Barn outline">
            <a:extLst>
              <a:ext uri="{FF2B5EF4-FFF2-40B4-BE49-F238E27FC236}">
                <a16:creationId xmlns:a16="http://schemas.microsoft.com/office/drawing/2014/main" id="{250B209C-3028-4C1B-DD8A-569F71508B2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4600894"/>
            <a:ext cx="355841" cy="355841"/>
          </a:xfrm>
          <a:prstGeom prst="rect">
            <a:avLst/>
          </a:prstGeom>
        </p:spPr>
      </p:pic>
      <p:pic>
        <p:nvPicPr>
          <p:cNvPr id="101" name="Graphic 100" descr="Barn outline">
            <a:extLst>
              <a:ext uri="{FF2B5EF4-FFF2-40B4-BE49-F238E27FC236}">
                <a16:creationId xmlns:a16="http://schemas.microsoft.com/office/drawing/2014/main" id="{222DC019-58C5-8A38-0AFC-E9D7E5791C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16728" y="4594289"/>
            <a:ext cx="355841" cy="355841"/>
          </a:xfrm>
          <a:prstGeom prst="rect">
            <a:avLst/>
          </a:prstGeom>
        </p:spPr>
      </p:pic>
      <p:pic>
        <p:nvPicPr>
          <p:cNvPr id="102" name="Graphic 101" descr="Barn outline">
            <a:extLst>
              <a:ext uri="{FF2B5EF4-FFF2-40B4-BE49-F238E27FC236}">
                <a16:creationId xmlns:a16="http://schemas.microsoft.com/office/drawing/2014/main" id="{265E7B13-0852-1B78-C0DF-3030B5D494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4604564"/>
            <a:ext cx="355841" cy="355841"/>
          </a:xfrm>
          <a:prstGeom prst="rect">
            <a:avLst/>
          </a:prstGeom>
        </p:spPr>
      </p:pic>
      <p:pic>
        <p:nvPicPr>
          <p:cNvPr id="103" name="Graphic 102" descr="Barn outline">
            <a:extLst>
              <a:ext uri="{FF2B5EF4-FFF2-40B4-BE49-F238E27FC236}">
                <a16:creationId xmlns:a16="http://schemas.microsoft.com/office/drawing/2014/main" id="{78A9D8F9-02FD-D661-37EE-DB853AB59C1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21261" y="4954689"/>
            <a:ext cx="355841" cy="355841"/>
          </a:xfrm>
          <a:prstGeom prst="rect">
            <a:avLst/>
          </a:prstGeom>
        </p:spPr>
      </p:pic>
      <p:pic>
        <p:nvPicPr>
          <p:cNvPr id="104" name="Graphic 103" descr="Barn outline">
            <a:extLst>
              <a:ext uri="{FF2B5EF4-FFF2-40B4-BE49-F238E27FC236}">
                <a16:creationId xmlns:a16="http://schemas.microsoft.com/office/drawing/2014/main" id="{07525645-DD3A-99E0-41CF-A994230E69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4948084"/>
            <a:ext cx="355841" cy="355841"/>
          </a:xfrm>
          <a:prstGeom prst="rect">
            <a:avLst/>
          </a:prstGeom>
        </p:spPr>
      </p:pic>
      <p:pic>
        <p:nvPicPr>
          <p:cNvPr id="105" name="Graphic 104" descr="Barn outline">
            <a:extLst>
              <a:ext uri="{FF2B5EF4-FFF2-40B4-BE49-F238E27FC236}">
                <a16:creationId xmlns:a16="http://schemas.microsoft.com/office/drawing/2014/main" id="{CBFACFB2-4C35-F4A8-E527-ABA0D524F9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4958359"/>
            <a:ext cx="355841" cy="355841"/>
          </a:xfrm>
          <a:prstGeom prst="rect">
            <a:avLst/>
          </a:prstGeom>
        </p:spPr>
      </p:pic>
      <p:pic>
        <p:nvPicPr>
          <p:cNvPr id="106" name="Graphic 105" descr="Barn outline">
            <a:extLst>
              <a:ext uri="{FF2B5EF4-FFF2-40B4-BE49-F238E27FC236}">
                <a16:creationId xmlns:a16="http://schemas.microsoft.com/office/drawing/2014/main" id="{677A0C8A-0399-CDDF-A663-D3FA4AA8E55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17775" y="5318444"/>
            <a:ext cx="355841" cy="355841"/>
          </a:xfrm>
          <a:prstGeom prst="rect">
            <a:avLst/>
          </a:prstGeom>
        </p:spPr>
      </p:pic>
      <p:pic>
        <p:nvPicPr>
          <p:cNvPr id="107" name="Graphic 106" descr="Barn outline">
            <a:extLst>
              <a:ext uri="{FF2B5EF4-FFF2-40B4-BE49-F238E27FC236}">
                <a16:creationId xmlns:a16="http://schemas.microsoft.com/office/drawing/2014/main" id="{601B4F35-65BA-90EE-70BA-CCBFF632993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09989" y="5311839"/>
            <a:ext cx="355841" cy="355841"/>
          </a:xfrm>
          <a:prstGeom prst="rect">
            <a:avLst/>
          </a:prstGeom>
        </p:spPr>
      </p:pic>
      <p:pic>
        <p:nvPicPr>
          <p:cNvPr id="108" name="Graphic 107" descr="Barn outline">
            <a:extLst>
              <a:ext uri="{FF2B5EF4-FFF2-40B4-BE49-F238E27FC236}">
                <a16:creationId xmlns:a16="http://schemas.microsoft.com/office/drawing/2014/main" id="{CE43FEE6-3E8B-ECBB-F71F-D55AC70C41A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25441" y="5322114"/>
            <a:ext cx="355841" cy="355841"/>
          </a:xfrm>
          <a:prstGeom prst="rect">
            <a:avLst/>
          </a:prstGeom>
        </p:spPr>
      </p:pic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7B40910-2EBF-B786-9080-DF0DE5BD6B8D}"/>
              </a:ext>
            </a:extLst>
          </p:cNvPr>
          <p:cNvCxnSpPr>
            <a:cxnSpLocks/>
            <a:stCxn id="14" idx="1"/>
            <a:endCxn id="84" idx="3"/>
          </p:cNvCxnSpPr>
          <p:nvPr/>
        </p:nvCxnSpPr>
        <p:spPr>
          <a:xfrm flipH="1">
            <a:off x="3081282" y="2153769"/>
            <a:ext cx="1179748" cy="758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6B81AC70-ACF5-8605-33A8-20B59863804A}"/>
              </a:ext>
            </a:extLst>
          </p:cNvPr>
          <p:cNvCxnSpPr>
            <a:cxnSpLocks/>
            <a:stCxn id="14" idx="1"/>
            <a:endCxn id="87" idx="3"/>
          </p:cNvCxnSpPr>
          <p:nvPr/>
        </p:nvCxnSpPr>
        <p:spPr>
          <a:xfrm flipH="1">
            <a:off x="3081282" y="2153769"/>
            <a:ext cx="1179748" cy="4977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F70A1B9C-2BA3-6CC3-AA82-20DCD46B35D7}"/>
              </a:ext>
            </a:extLst>
          </p:cNvPr>
          <p:cNvCxnSpPr>
            <a:cxnSpLocks/>
            <a:stCxn id="55" idx="1"/>
            <a:endCxn id="87" idx="3"/>
          </p:cNvCxnSpPr>
          <p:nvPr/>
        </p:nvCxnSpPr>
        <p:spPr>
          <a:xfrm flipH="1" flipV="1">
            <a:off x="3081282" y="2651546"/>
            <a:ext cx="1171839" cy="9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2400A35-41DD-4313-F80A-64B0064FCA57}"/>
              </a:ext>
            </a:extLst>
          </p:cNvPr>
          <p:cNvCxnSpPr>
            <a:cxnSpLocks/>
            <a:stCxn id="56" idx="1"/>
            <a:endCxn id="87" idx="3"/>
          </p:cNvCxnSpPr>
          <p:nvPr/>
        </p:nvCxnSpPr>
        <p:spPr>
          <a:xfrm flipH="1" flipV="1">
            <a:off x="3081282" y="2651546"/>
            <a:ext cx="1636810" cy="3181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E77C8DD-4242-EBE2-815B-9A0AE0F98FC2}"/>
              </a:ext>
            </a:extLst>
          </p:cNvPr>
          <p:cNvCxnSpPr>
            <a:cxnSpLocks/>
            <a:stCxn id="57" idx="1"/>
            <a:endCxn id="90" idx="3"/>
          </p:cNvCxnSpPr>
          <p:nvPr/>
        </p:nvCxnSpPr>
        <p:spPr>
          <a:xfrm flipH="1" flipV="1">
            <a:off x="3081282" y="3104144"/>
            <a:ext cx="1171838" cy="104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0EE1BDDB-D3E5-59A5-BBFC-008971DF8352}"/>
              </a:ext>
            </a:extLst>
          </p:cNvPr>
          <p:cNvCxnSpPr>
            <a:cxnSpLocks/>
            <a:stCxn id="58" idx="1"/>
            <a:endCxn id="90" idx="3"/>
          </p:cNvCxnSpPr>
          <p:nvPr/>
        </p:nvCxnSpPr>
        <p:spPr>
          <a:xfrm flipH="1" flipV="1">
            <a:off x="3081282" y="3104144"/>
            <a:ext cx="1577809" cy="4373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B91F779-C661-573A-495E-5535EA8ED19D}"/>
              </a:ext>
            </a:extLst>
          </p:cNvPr>
          <p:cNvCxnSpPr>
            <a:cxnSpLocks/>
            <a:stCxn id="59" idx="1"/>
            <a:endCxn id="96" idx="3"/>
          </p:cNvCxnSpPr>
          <p:nvPr/>
        </p:nvCxnSpPr>
        <p:spPr>
          <a:xfrm flipH="1">
            <a:off x="3081282" y="3831195"/>
            <a:ext cx="1146220" cy="1271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4DF8BF6F-906C-67E6-772B-A5E0CEF62425}"/>
              </a:ext>
            </a:extLst>
          </p:cNvPr>
          <p:cNvCxnSpPr>
            <a:cxnSpLocks/>
            <a:stCxn id="60" idx="1"/>
            <a:endCxn id="93" idx="3"/>
          </p:cNvCxnSpPr>
          <p:nvPr/>
        </p:nvCxnSpPr>
        <p:spPr>
          <a:xfrm flipH="1" flipV="1">
            <a:off x="3081282" y="3516955"/>
            <a:ext cx="1502061" cy="6402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1C9A4127-B7CD-560C-D18D-F8C99AFFC53E}"/>
              </a:ext>
            </a:extLst>
          </p:cNvPr>
          <p:cNvCxnSpPr>
            <a:cxnSpLocks/>
            <a:stCxn id="60" idx="1"/>
            <a:endCxn id="99" idx="3"/>
          </p:cNvCxnSpPr>
          <p:nvPr/>
        </p:nvCxnSpPr>
        <p:spPr>
          <a:xfrm flipH="1">
            <a:off x="3081282" y="4157236"/>
            <a:ext cx="1502061" cy="2342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5E38D66-FBC7-6970-8FA8-4EE0A261D3A6}"/>
              </a:ext>
            </a:extLst>
          </p:cNvPr>
          <p:cNvCxnSpPr>
            <a:cxnSpLocks/>
            <a:stCxn id="61" idx="1"/>
            <a:endCxn id="99" idx="3"/>
          </p:cNvCxnSpPr>
          <p:nvPr/>
        </p:nvCxnSpPr>
        <p:spPr>
          <a:xfrm flipH="1" flipV="1">
            <a:off x="3081282" y="4391465"/>
            <a:ext cx="1171838" cy="5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BCB95B7D-B184-18B2-CEAB-A96D2C1D3B8F}"/>
              </a:ext>
            </a:extLst>
          </p:cNvPr>
          <p:cNvCxnSpPr>
            <a:cxnSpLocks/>
            <a:stCxn id="61" idx="1"/>
            <a:endCxn id="105" idx="3"/>
          </p:cNvCxnSpPr>
          <p:nvPr/>
        </p:nvCxnSpPr>
        <p:spPr>
          <a:xfrm flipH="1">
            <a:off x="3081282" y="4396505"/>
            <a:ext cx="1171838" cy="7397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F6F08F5A-A21E-B3D3-A392-AA97B9B1DC32}"/>
              </a:ext>
            </a:extLst>
          </p:cNvPr>
          <p:cNvCxnSpPr>
            <a:cxnSpLocks/>
            <a:stCxn id="62" idx="1"/>
            <a:endCxn id="99" idx="3"/>
          </p:cNvCxnSpPr>
          <p:nvPr/>
        </p:nvCxnSpPr>
        <p:spPr>
          <a:xfrm flipH="1" flipV="1">
            <a:off x="3081282" y="4391465"/>
            <a:ext cx="1527679" cy="337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E3BB6B8-6FF1-CAE3-F2B3-D01FE10471B1}"/>
              </a:ext>
            </a:extLst>
          </p:cNvPr>
          <p:cNvCxnSpPr>
            <a:cxnSpLocks/>
            <a:stCxn id="62" idx="1"/>
            <a:endCxn id="102" idx="3"/>
          </p:cNvCxnSpPr>
          <p:nvPr/>
        </p:nvCxnSpPr>
        <p:spPr>
          <a:xfrm flipH="1">
            <a:off x="3081282" y="4729341"/>
            <a:ext cx="1527679" cy="531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4E89226-FDD3-41DE-13DE-916055DF1BD2}"/>
              </a:ext>
            </a:extLst>
          </p:cNvPr>
          <p:cNvCxnSpPr>
            <a:cxnSpLocks/>
            <a:stCxn id="63" idx="1"/>
            <a:endCxn id="105" idx="3"/>
          </p:cNvCxnSpPr>
          <p:nvPr/>
        </p:nvCxnSpPr>
        <p:spPr>
          <a:xfrm flipH="1">
            <a:off x="3081282" y="4946484"/>
            <a:ext cx="1123687" cy="1897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8F8DBE80-EF84-3E44-96F4-965F34515A4C}"/>
              </a:ext>
            </a:extLst>
          </p:cNvPr>
          <p:cNvCxnSpPr>
            <a:cxnSpLocks/>
            <a:stCxn id="64" idx="1"/>
            <a:endCxn id="102" idx="3"/>
          </p:cNvCxnSpPr>
          <p:nvPr/>
        </p:nvCxnSpPr>
        <p:spPr>
          <a:xfrm flipH="1" flipV="1">
            <a:off x="3081282" y="4782485"/>
            <a:ext cx="1527678" cy="4597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19367C8-1102-7EF2-852E-34C36C03E6AA}"/>
              </a:ext>
            </a:extLst>
          </p:cNvPr>
          <p:cNvCxnSpPr>
            <a:cxnSpLocks/>
            <a:stCxn id="64" idx="1"/>
            <a:endCxn id="108" idx="3"/>
          </p:cNvCxnSpPr>
          <p:nvPr/>
        </p:nvCxnSpPr>
        <p:spPr>
          <a:xfrm flipH="1">
            <a:off x="3081282" y="5242197"/>
            <a:ext cx="1527678" cy="2578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15733F62-0C58-9E30-269C-BCF0E5E06C11}"/>
              </a:ext>
            </a:extLst>
          </p:cNvPr>
          <p:cNvCxnSpPr>
            <a:cxnSpLocks/>
            <a:stCxn id="65" idx="1"/>
            <a:endCxn id="108" idx="3"/>
          </p:cNvCxnSpPr>
          <p:nvPr/>
        </p:nvCxnSpPr>
        <p:spPr>
          <a:xfrm flipH="1" flipV="1">
            <a:off x="3081282" y="5500035"/>
            <a:ext cx="1123686" cy="382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1BD96B8-B9D4-90DB-5ABA-66BDF2FD3FE9}"/>
              </a:ext>
            </a:extLst>
          </p:cNvPr>
          <p:cNvCxnSpPr>
            <a:cxnSpLocks/>
            <a:stCxn id="65" idx="1"/>
            <a:endCxn id="105" idx="3"/>
          </p:cNvCxnSpPr>
          <p:nvPr/>
        </p:nvCxnSpPr>
        <p:spPr>
          <a:xfrm flipH="1" flipV="1">
            <a:off x="3081282" y="5136280"/>
            <a:ext cx="1123686" cy="4020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12ABAF9-BFF2-EB33-5033-2D8DF7F2E8D3}"/>
              </a:ext>
            </a:extLst>
          </p:cNvPr>
          <p:cNvCxnSpPr>
            <a:cxnSpLocks/>
            <a:stCxn id="54" idx="1"/>
            <a:endCxn id="84" idx="3"/>
          </p:cNvCxnSpPr>
          <p:nvPr/>
        </p:nvCxnSpPr>
        <p:spPr>
          <a:xfrm flipH="1" flipV="1">
            <a:off x="3081282" y="2229634"/>
            <a:ext cx="1591020" cy="1549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3799CF60-240E-F6C3-3074-C8FD28457A86}"/>
              </a:ext>
            </a:extLst>
          </p:cNvPr>
          <p:cNvCxnSpPr>
            <a:cxnSpLocks/>
            <a:stCxn id="56" idx="1"/>
            <a:endCxn id="90" idx="3"/>
          </p:cNvCxnSpPr>
          <p:nvPr/>
        </p:nvCxnSpPr>
        <p:spPr>
          <a:xfrm flipH="1">
            <a:off x="3081282" y="2969689"/>
            <a:ext cx="1636810" cy="134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7985340E-1457-B151-1218-FACCC67FAB58}"/>
              </a:ext>
            </a:extLst>
          </p:cNvPr>
          <p:cNvCxnSpPr>
            <a:cxnSpLocks/>
            <a:stCxn id="57" idx="1"/>
            <a:endCxn id="93" idx="3"/>
          </p:cNvCxnSpPr>
          <p:nvPr/>
        </p:nvCxnSpPr>
        <p:spPr>
          <a:xfrm flipH="1">
            <a:off x="3081282" y="3208958"/>
            <a:ext cx="1171838" cy="3079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0F9E129-209F-A781-B2FD-42D1087F5013}"/>
              </a:ext>
            </a:extLst>
          </p:cNvPr>
          <p:cNvCxnSpPr>
            <a:cxnSpLocks/>
            <a:stCxn id="59" idx="1"/>
            <a:endCxn id="93" idx="3"/>
          </p:cNvCxnSpPr>
          <p:nvPr/>
        </p:nvCxnSpPr>
        <p:spPr>
          <a:xfrm flipH="1" flipV="1">
            <a:off x="3081282" y="3516955"/>
            <a:ext cx="1146220" cy="3142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C0FF531B-F8D7-A73A-48E4-52484D200091}"/>
              </a:ext>
            </a:extLst>
          </p:cNvPr>
          <p:cNvCxnSpPr>
            <a:cxnSpLocks/>
            <a:stCxn id="58" idx="1"/>
            <a:endCxn id="99" idx="3"/>
          </p:cNvCxnSpPr>
          <p:nvPr/>
        </p:nvCxnSpPr>
        <p:spPr>
          <a:xfrm flipH="1">
            <a:off x="3081282" y="3541469"/>
            <a:ext cx="1577809" cy="8499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8ACBFB3F-E6BD-C082-5A06-F7CF43229CA0}"/>
              </a:ext>
            </a:extLst>
          </p:cNvPr>
          <p:cNvCxnSpPr>
            <a:cxnSpLocks/>
            <a:stCxn id="56" idx="1"/>
            <a:endCxn id="90" idx="3"/>
          </p:cNvCxnSpPr>
          <p:nvPr/>
        </p:nvCxnSpPr>
        <p:spPr>
          <a:xfrm flipH="1">
            <a:off x="3081282" y="2969689"/>
            <a:ext cx="1636810" cy="1344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F07A1EA3-37CC-F99F-F955-6741C7DADF99}"/>
              </a:ext>
            </a:extLst>
          </p:cNvPr>
          <p:cNvCxnSpPr>
            <a:cxnSpLocks/>
            <a:stCxn id="34" idx="1"/>
            <a:endCxn id="14" idx="3"/>
          </p:cNvCxnSpPr>
          <p:nvPr/>
        </p:nvCxnSpPr>
        <p:spPr>
          <a:xfrm flipH="1" flipV="1">
            <a:off x="4616871" y="2153769"/>
            <a:ext cx="1804998" cy="4026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Flowchart: Alternate Process 133">
            <a:extLst>
              <a:ext uri="{FF2B5EF4-FFF2-40B4-BE49-F238E27FC236}">
                <a16:creationId xmlns:a16="http://schemas.microsoft.com/office/drawing/2014/main" id="{A714B646-7AE3-4EA0-1DD1-28105C6ECF44}"/>
              </a:ext>
            </a:extLst>
          </p:cNvPr>
          <p:cNvSpPr/>
          <p:nvPr/>
        </p:nvSpPr>
        <p:spPr>
          <a:xfrm>
            <a:off x="10376" y="9236"/>
            <a:ext cx="3693406" cy="713066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cap="all" dirty="0"/>
              <a:t>Supply Chain MAP</a:t>
            </a:r>
            <a:endParaRPr lang="en-GB" sz="3200" b="1" u="sng" cap="all" dirty="0"/>
          </a:p>
        </p:txBody>
      </p:sp>
      <p:pic>
        <p:nvPicPr>
          <p:cNvPr id="542" name="Graphic 541" descr="Beaker outline">
            <a:extLst>
              <a:ext uri="{FF2B5EF4-FFF2-40B4-BE49-F238E27FC236}">
                <a16:creationId xmlns:a16="http://schemas.microsoft.com/office/drawing/2014/main" id="{5A72A0B7-8928-9460-AF1F-4DC28AC6565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408557" y="1362219"/>
            <a:ext cx="422886" cy="422886"/>
          </a:xfrm>
          <a:prstGeom prst="rect">
            <a:avLst/>
          </a:prstGeom>
        </p:spPr>
      </p:pic>
      <p:pic>
        <p:nvPicPr>
          <p:cNvPr id="543" name="Graphic 542" descr="Beaker outline">
            <a:extLst>
              <a:ext uri="{FF2B5EF4-FFF2-40B4-BE49-F238E27FC236}">
                <a16:creationId xmlns:a16="http://schemas.microsoft.com/office/drawing/2014/main" id="{870F9BB7-58B8-8408-6C3C-6B067F0B2EA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948535" y="1360295"/>
            <a:ext cx="422886" cy="422886"/>
          </a:xfrm>
          <a:prstGeom prst="rect">
            <a:avLst/>
          </a:prstGeom>
        </p:spPr>
      </p:pic>
      <p:pic>
        <p:nvPicPr>
          <p:cNvPr id="544" name="Graphic 543" descr="Beaker outline">
            <a:extLst>
              <a:ext uri="{FF2B5EF4-FFF2-40B4-BE49-F238E27FC236}">
                <a16:creationId xmlns:a16="http://schemas.microsoft.com/office/drawing/2014/main" id="{BE8C8300-ED4A-E916-17F5-5D1E623B55F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205880" y="1350339"/>
            <a:ext cx="422886" cy="422886"/>
          </a:xfrm>
          <a:prstGeom prst="rect">
            <a:avLst/>
          </a:prstGeom>
        </p:spPr>
      </p:pic>
      <p:pic>
        <p:nvPicPr>
          <p:cNvPr id="513" name="Graphic 512" descr="Oil Barrel outline">
            <a:extLst>
              <a:ext uri="{FF2B5EF4-FFF2-40B4-BE49-F238E27FC236}">
                <a16:creationId xmlns:a16="http://schemas.microsoft.com/office/drawing/2014/main" id="{84B25113-AE56-6BBC-4AFB-9CBEC0136C7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945059" y="1248176"/>
            <a:ext cx="522579" cy="52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69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D9D3E-303B-2DF3-8064-3505B17D2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Arrow: Right 517">
            <a:extLst>
              <a:ext uri="{FF2B5EF4-FFF2-40B4-BE49-F238E27FC236}">
                <a16:creationId xmlns:a16="http://schemas.microsoft.com/office/drawing/2014/main" id="{1C61C4BF-9749-91CF-88AC-D74917DE8111}"/>
              </a:ext>
            </a:extLst>
          </p:cNvPr>
          <p:cNvSpPr/>
          <p:nvPr/>
        </p:nvSpPr>
        <p:spPr>
          <a:xfrm>
            <a:off x="1390650" y="2900353"/>
            <a:ext cx="10372725" cy="2286000"/>
          </a:xfrm>
          <a:prstGeom prst="rightArrow">
            <a:avLst>
              <a:gd name="adj1" fmla="val 78333"/>
              <a:gd name="adj2" fmla="val 6458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Flowchart: Alternate Process 133">
            <a:extLst>
              <a:ext uri="{FF2B5EF4-FFF2-40B4-BE49-F238E27FC236}">
                <a16:creationId xmlns:a16="http://schemas.microsoft.com/office/drawing/2014/main" id="{72DB9ADB-8E4E-2529-D805-16B963857136}"/>
              </a:ext>
            </a:extLst>
          </p:cNvPr>
          <p:cNvSpPr/>
          <p:nvPr/>
        </p:nvSpPr>
        <p:spPr>
          <a:xfrm>
            <a:off x="10376" y="9236"/>
            <a:ext cx="3030882" cy="713066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cap="all" dirty="0"/>
              <a:t>Data Required</a:t>
            </a:r>
            <a:endParaRPr lang="en-GB" sz="3200" b="1" u="sng" cap="all" dirty="0"/>
          </a:p>
        </p:txBody>
      </p:sp>
      <p:graphicFrame>
        <p:nvGraphicFramePr>
          <p:cNvPr id="513" name="Diagram 512">
            <a:extLst>
              <a:ext uri="{FF2B5EF4-FFF2-40B4-BE49-F238E27FC236}">
                <a16:creationId xmlns:a16="http://schemas.microsoft.com/office/drawing/2014/main" id="{AB5567C1-3C8F-3BB9-0477-BB46ECB3FC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7649655"/>
              </p:ext>
            </p:extLst>
          </p:nvPr>
        </p:nvGraphicFramePr>
        <p:xfrm>
          <a:off x="2063688" y="2009757"/>
          <a:ext cx="8064623" cy="4067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7" name="Flowchart: Alternate Process 516">
            <a:extLst>
              <a:ext uri="{FF2B5EF4-FFF2-40B4-BE49-F238E27FC236}">
                <a16:creationId xmlns:a16="http://schemas.microsoft.com/office/drawing/2014/main" id="{8972A8D6-B702-82FF-1080-93C02C003E46}"/>
              </a:ext>
            </a:extLst>
          </p:cNvPr>
          <p:cNvSpPr/>
          <p:nvPr/>
        </p:nvSpPr>
        <p:spPr>
          <a:xfrm>
            <a:off x="3514724" y="1246484"/>
            <a:ext cx="5162552" cy="601348"/>
          </a:xfrm>
          <a:prstGeom prst="flowChartAlternateProcess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u="sng" cap="all" dirty="0"/>
              <a:t>General Data Requirement </a:t>
            </a:r>
            <a:endParaRPr lang="en-GB" sz="2800" u="sng" cap="all" dirty="0"/>
          </a:p>
        </p:txBody>
      </p:sp>
    </p:spTree>
    <p:extLst>
      <p:ext uri="{BB962C8B-B14F-4D97-AF65-F5344CB8AC3E}">
        <p14:creationId xmlns:p14="http://schemas.microsoft.com/office/powerpoint/2010/main" val="358292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582A7-850C-835C-FB94-F9B5105F9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lowchart: Alternate Process 133">
            <a:extLst>
              <a:ext uri="{FF2B5EF4-FFF2-40B4-BE49-F238E27FC236}">
                <a16:creationId xmlns:a16="http://schemas.microsoft.com/office/drawing/2014/main" id="{94575EE7-55B5-0754-D5D0-4817C8EF93C9}"/>
              </a:ext>
            </a:extLst>
          </p:cNvPr>
          <p:cNvSpPr/>
          <p:nvPr/>
        </p:nvSpPr>
        <p:spPr>
          <a:xfrm>
            <a:off x="10376" y="9236"/>
            <a:ext cx="4809274" cy="713066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u="sng" cap="all" dirty="0"/>
              <a:t>Link data with product</a:t>
            </a:r>
            <a:endParaRPr lang="en-GB" sz="3200" b="1" u="sng" cap="all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EC7A0F7-75DC-DAE7-0615-D8B06E23A1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163538"/>
              </p:ext>
            </p:extLst>
          </p:nvPr>
        </p:nvGraphicFramePr>
        <p:xfrm>
          <a:off x="965294" y="1458412"/>
          <a:ext cx="10261411" cy="407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c 5" descr="Link with solid fill">
            <a:extLst>
              <a:ext uri="{FF2B5EF4-FFF2-40B4-BE49-F238E27FC236}">
                <a16:creationId xmlns:a16="http://schemas.microsoft.com/office/drawing/2014/main" id="{C230E930-F0ED-0C39-D12D-C9141BF8BCA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09900" y="1609725"/>
            <a:ext cx="914400" cy="914400"/>
          </a:xfrm>
          <a:prstGeom prst="rect">
            <a:avLst/>
          </a:prstGeom>
        </p:spPr>
      </p:pic>
      <p:pic>
        <p:nvPicPr>
          <p:cNvPr id="7" name="Graphic 6" descr="Link with solid fill">
            <a:extLst>
              <a:ext uri="{FF2B5EF4-FFF2-40B4-BE49-F238E27FC236}">
                <a16:creationId xmlns:a16="http://schemas.microsoft.com/office/drawing/2014/main" id="{4289DBD5-F578-176C-CFAA-7024D125BE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38799" y="1609725"/>
            <a:ext cx="914400" cy="914400"/>
          </a:xfrm>
          <a:prstGeom prst="rect">
            <a:avLst/>
          </a:prstGeom>
        </p:spPr>
      </p:pic>
      <p:pic>
        <p:nvPicPr>
          <p:cNvPr id="8" name="Graphic 7" descr="Link with solid fill">
            <a:extLst>
              <a:ext uri="{FF2B5EF4-FFF2-40B4-BE49-F238E27FC236}">
                <a16:creationId xmlns:a16="http://schemas.microsoft.com/office/drawing/2014/main" id="{066205EB-C3B8-4907-E398-C6C423D26B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67700" y="16097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699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E0B7F-5528-22FE-FD25-93E9E6C1B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BF923991-E344-577F-3864-23A58383D3B4}"/>
              </a:ext>
            </a:extLst>
          </p:cNvPr>
          <p:cNvSpPr/>
          <p:nvPr/>
        </p:nvSpPr>
        <p:spPr>
          <a:xfrm>
            <a:off x="1182986" y="2679826"/>
            <a:ext cx="9826028" cy="1498348"/>
          </a:xfrm>
          <a:prstGeom prst="flowChartAlternateProcess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cap="all" dirty="0"/>
              <a:t>How to start the chemical Traceability Journey</a:t>
            </a:r>
            <a:endParaRPr lang="en-GB" sz="3200" cap="all" dirty="0"/>
          </a:p>
        </p:txBody>
      </p:sp>
    </p:spTree>
    <p:extLst>
      <p:ext uri="{BB962C8B-B14F-4D97-AF65-F5344CB8AC3E}">
        <p14:creationId xmlns:p14="http://schemas.microsoft.com/office/powerpoint/2010/main" val="1469052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7AFF2-C5BC-85DA-0A8C-5D022C889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6AD00625-B970-F4D2-456D-AA7F334004E7}"/>
              </a:ext>
            </a:extLst>
          </p:cNvPr>
          <p:cNvGrpSpPr/>
          <p:nvPr/>
        </p:nvGrpSpPr>
        <p:grpSpPr>
          <a:xfrm>
            <a:off x="668860" y="2083785"/>
            <a:ext cx="6554653" cy="2690429"/>
            <a:chOff x="-226646" y="681781"/>
            <a:chExt cx="6554653" cy="2690429"/>
          </a:xfrm>
        </p:grpSpPr>
        <p:pic>
          <p:nvPicPr>
            <p:cNvPr id="13" name="Graphic 12" descr="Bullseye with solid fill">
              <a:extLst>
                <a:ext uri="{FF2B5EF4-FFF2-40B4-BE49-F238E27FC236}">
                  <a16:creationId xmlns:a16="http://schemas.microsoft.com/office/drawing/2014/main" id="{1CDC52D5-D22C-3FEA-A52D-6E25B00EE8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226646" y="681781"/>
              <a:ext cx="1346196" cy="1346196"/>
            </a:xfrm>
            <a:prstGeom prst="rect">
              <a:avLst/>
            </a:prstGeom>
          </p:spPr>
        </p:pic>
        <p:sp>
          <p:nvSpPr>
            <p:cNvPr id="14" name="Text Placeholder 16">
              <a:extLst>
                <a:ext uri="{FF2B5EF4-FFF2-40B4-BE49-F238E27FC236}">
                  <a16:creationId xmlns:a16="http://schemas.microsoft.com/office/drawing/2014/main" id="{BFBFEB7B-52D0-F2E9-CCF8-F355A2D5759F}"/>
                </a:ext>
              </a:extLst>
            </p:cNvPr>
            <p:cNvSpPr txBox="1">
              <a:spLocks/>
            </p:cNvSpPr>
            <p:nvPr/>
          </p:nvSpPr>
          <p:spPr>
            <a:xfrm>
              <a:off x="1249158" y="828603"/>
              <a:ext cx="5078849" cy="497904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lnSpc>
                  <a:spcPct val="8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sz="2000" kern="1200" cap="all" spc="-4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sz="4000" b="1" dirty="0">
                  <a:solidFill>
                    <a:prstClr val="black"/>
                  </a:solidFill>
                  <a:latin typeface="+mn-lt"/>
                </a:rPr>
                <a:t>Develop Process</a:t>
              </a:r>
              <a:endParaRPr kumimoji="0" lang="en-US" sz="4000" b="1" i="0" u="none" strike="noStrike" kern="1200" cap="all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DAAC515-2014-AB36-35FA-ACF481E307D6}"/>
                </a:ext>
              </a:extLst>
            </p:cNvPr>
            <p:cNvSpPr txBox="1"/>
            <p:nvPr/>
          </p:nvSpPr>
          <p:spPr>
            <a:xfrm>
              <a:off x="1249158" y="1433218"/>
              <a:ext cx="5069277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Formulate &amp; Define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Goals &amp; Objectives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Standard Procedure 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2400" dirty="0">
                  <a:solidFill>
                    <a:prstClr val="black"/>
                  </a:solidFill>
                </a:rPr>
                <a:t>Tools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rPr>
                <a:t>…</a:t>
              </a:r>
            </a:p>
          </p:txBody>
        </p:sp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F11C954-B11D-5980-4BE2-A498F0F9701A}"/>
              </a:ext>
            </a:extLst>
          </p:cNvPr>
          <p:cNvSpPr/>
          <p:nvPr/>
        </p:nvSpPr>
        <p:spPr>
          <a:xfrm>
            <a:off x="7591915" y="187822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End-goal of </a:t>
            </a:r>
          </a:p>
          <a:p>
            <a:pPr algn="ctr"/>
            <a:r>
              <a:rPr lang="en-US" dirty="0"/>
              <a:t>Traceability Exercise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8DE15C-EC17-F110-0D22-3841CDD3870F}"/>
              </a:ext>
            </a:extLst>
          </p:cNvPr>
          <p:cNvSpPr/>
          <p:nvPr/>
        </p:nvSpPr>
        <p:spPr>
          <a:xfrm>
            <a:off x="7591915" y="1903862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Step-by-step Process</a:t>
            </a:r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0CAB8F-ABE1-38A8-B474-4CCF4D5B8802}"/>
              </a:ext>
            </a:extLst>
          </p:cNvPr>
          <p:cNvSpPr/>
          <p:nvPr/>
        </p:nvSpPr>
        <p:spPr>
          <a:xfrm>
            <a:off x="7591914" y="3879269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Tools, e.g. Platform for Data Collection &amp; Display</a:t>
            </a:r>
            <a:endParaRPr lang="en-GB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0E2B951-848D-6B17-7628-4496619BC5E8}"/>
              </a:ext>
            </a:extLst>
          </p:cNvPr>
          <p:cNvSpPr/>
          <p:nvPr/>
        </p:nvSpPr>
        <p:spPr>
          <a:xfrm>
            <a:off x="7591913" y="5676121"/>
            <a:ext cx="3151763" cy="894945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Key Priorities</a:t>
            </a:r>
            <a:endParaRPr lang="en-GB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0F5FAD7-DAA6-068C-24F9-E63EE5025591}"/>
              </a:ext>
            </a:extLst>
          </p:cNvPr>
          <p:cNvGrpSpPr/>
          <p:nvPr/>
        </p:nvGrpSpPr>
        <p:grpSpPr>
          <a:xfrm>
            <a:off x="7591915" y="1170600"/>
            <a:ext cx="2919158" cy="562825"/>
            <a:chOff x="7591915" y="1949194"/>
            <a:chExt cx="2919158" cy="562825"/>
          </a:xfrm>
        </p:grpSpPr>
        <p:pic>
          <p:nvPicPr>
            <p:cNvPr id="19" name="Graphic 18" descr="Document outline">
              <a:extLst>
                <a:ext uri="{FF2B5EF4-FFF2-40B4-BE49-F238E27FC236}">
                  <a16:creationId xmlns:a16="http://schemas.microsoft.com/office/drawing/2014/main" id="{C47B0698-08B4-816F-21C5-236633C9D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591915" y="1949194"/>
              <a:ext cx="562825" cy="562825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5685A69-2B34-B002-F2A7-2E35E107E52B}"/>
                </a:ext>
              </a:extLst>
            </p:cNvPr>
            <p:cNvSpPr txBox="1"/>
            <p:nvPr/>
          </p:nvSpPr>
          <p:spPr>
            <a:xfrm>
              <a:off x="8154740" y="1949194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Report Substances of Concern (SoC) on Product</a:t>
              </a:r>
              <a:endParaRPr lang="en-GB" sz="1400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734F1ED-0B71-390C-57DC-0C14220E77AD}"/>
              </a:ext>
            </a:extLst>
          </p:cNvPr>
          <p:cNvGrpSpPr/>
          <p:nvPr/>
        </p:nvGrpSpPr>
        <p:grpSpPr>
          <a:xfrm>
            <a:off x="7642293" y="2915844"/>
            <a:ext cx="2919158" cy="738664"/>
            <a:chOff x="7642293" y="2915844"/>
            <a:chExt cx="2919158" cy="738664"/>
          </a:xfrm>
        </p:grpSpPr>
        <p:pic>
          <p:nvPicPr>
            <p:cNvPr id="23" name="Graphic 22" descr="Dance steps with solid fill">
              <a:extLst>
                <a:ext uri="{FF2B5EF4-FFF2-40B4-BE49-F238E27FC236}">
                  <a16:creationId xmlns:a16="http://schemas.microsoft.com/office/drawing/2014/main" id="{44901743-13BB-4967-FCC8-7D053EB1D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642293" y="2919998"/>
              <a:ext cx="562825" cy="562825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B4684EE-A7C2-F977-4C9E-F282B3F38F46}"/>
                </a:ext>
              </a:extLst>
            </p:cNvPr>
            <p:cNvSpPr txBox="1"/>
            <p:nvPr/>
          </p:nvSpPr>
          <p:spPr>
            <a:xfrm>
              <a:off x="8205118" y="2915844"/>
              <a:ext cx="2356333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Data Collection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Screening against SoC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/>
                <a:t>Reporting</a:t>
              </a:r>
              <a:endParaRPr lang="en-GB" sz="1400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C2AFB7E-7A83-4F44-5B18-9F69B8389CBE}"/>
              </a:ext>
            </a:extLst>
          </p:cNvPr>
          <p:cNvGrpSpPr/>
          <p:nvPr/>
        </p:nvGrpSpPr>
        <p:grpSpPr>
          <a:xfrm>
            <a:off x="7642293" y="4885497"/>
            <a:ext cx="2919158" cy="566576"/>
            <a:chOff x="7642293" y="4885497"/>
            <a:chExt cx="2919158" cy="566576"/>
          </a:xfrm>
        </p:grpSpPr>
        <p:pic>
          <p:nvPicPr>
            <p:cNvPr id="26" name="Graphic 25" descr="Cloud Computing outline">
              <a:extLst>
                <a:ext uri="{FF2B5EF4-FFF2-40B4-BE49-F238E27FC236}">
                  <a16:creationId xmlns:a16="http://schemas.microsoft.com/office/drawing/2014/main" id="{9AB3B7ED-5D59-4FE7-603C-B808DDE4A13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642293" y="4889247"/>
              <a:ext cx="562826" cy="562826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41440F5-1B2B-E50B-CE28-635D3B0C8EBD}"/>
                </a:ext>
              </a:extLst>
            </p:cNvPr>
            <p:cNvSpPr txBox="1"/>
            <p:nvPr/>
          </p:nvSpPr>
          <p:spPr>
            <a:xfrm>
              <a:off x="8205118" y="4885497"/>
              <a:ext cx="235633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Internal Platform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External Service Provider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164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f404960-c50f-46d2-8bf3-a3c957283b86}" enabled="0" method="" siteId="{cf404960-c50f-46d2-8bf3-a3c957283b8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1253</TotalTime>
  <Words>534</Words>
  <Application>Microsoft Office PowerPoint</Application>
  <PresentationFormat>Widescreen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Calibri </vt:lpstr>
      <vt:lpstr>Calibri Light</vt:lpstr>
      <vt:lpstr>FF DIN for PUMA Regular</vt:lpstr>
      <vt:lpstr>Office Theme</vt:lpstr>
      <vt:lpstr>ECHT Training Workshop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Steps of Manufacturing Cotton Clothing</dc:title>
  <dc:creator>Shum, Aaron</dc:creator>
  <cp:lastModifiedBy>Shum, Aaron</cp:lastModifiedBy>
  <cp:revision>1</cp:revision>
  <dcterms:created xsi:type="dcterms:W3CDTF">2025-01-02T05:48:38Z</dcterms:created>
  <dcterms:modified xsi:type="dcterms:W3CDTF">2025-03-05T07:28:39Z</dcterms:modified>
</cp:coreProperties>
</file>